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2" r:id="rId9"/>
    <p:sldId id="265" r:id="rId10"/>
    <p:sldId id="269" r:id="rId11"/>
    <p:sldId id="270" r:id="rId12"/>
    <p:sldId id="266" r:id="rId13"/>
    <p:sldId id="267" r:id="rId14"/>
    <p:sldId id="264" r:id="rId15"/>
    <p:sldId id="271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508"/>
    <a:srgbClr val="C0E395"/>
    <a:srgbClr val="EDF7E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8883-6B52-4150-99B3-33A5E6804D4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47C-364A-4B76-980A-56C504C4D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47C-364A-4B76-980A-56C504C4DD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8CF4-3308-4CC6-996C-928790BBE5D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0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0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Орла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500174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по реализации образовательной области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«Речевое развитие»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Форма обучения – дистанционная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Возрастная группа – 5-6 лет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компенсирующей направленности)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29058" y="3071810"/>
            <a:ext cx="4786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Полевые  цветы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521495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учитель-логопед                        Сапрыкина С.В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000108"/>
            <a:ext cx="7429552" cy="385765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i="1" dirty="0" smtClean="0">
                <a:latin typeface="Monotype Corsiva" pitchFamily="66" charset="0"/>
              </a:rPr>
              <a:t>     </a:t>
            </a:r>
            <a:r>
              <a:rPr lang="ru-RU" sz="4000" b="1" i="1" dirty="0" smtClean="0">
                <a:latin typeface="Monotype Corsiva" pitchFamily="66" charset="0"/>
              </a:rPr>
              <a:t>На лугу растут цветы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latin typeface="Monotype Corsiva" pitchFamily="66" charset="0"/>
              </a:rPr>
              <a:t>Небывалой красоты.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dirty="0" smtClean="0"/>
              <a:t>(Повороты — руки в стороны.)</a:t>
            </a:r>
            <a:br>
              <a:rPr lang="ru-RU" dirty="0" smtClean="0"/>
            </a:br>
            <a:r>
              <a:rPr lang="ru-RU" sz="4000" b="1" i="1" dirty="0" smtClean="0">
                <a:latin typeface="Monotype Corsiva" pitchFamily="66" charset="0"/>
              </a:rPr>
              <a:t>К солнцу тянутся цветы.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latin typeface="Monotype Corsiva" pitchFamily="66" charset="0"/>
              </a:rPr>
              <a:t>С ними потянись и ты.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dirty="0" smtClean="0"/>
              <a:t>(Потягивания — руки вверх.)</a:t>
            </a:r>
            <a:br>
              <a:rPr lang="ru-RU" dirty="0" smtClean="0"/>
            </a:br>
            <a:r>
              <a:rPr lang="ru-RU" sz="4000" b="1" i="1" dirty="0" smtClean="0">
                <a:latin typeface="Monotype Corsiva" pitchFamily="66" charset="0"/>
              </a:rPr>
              <a:t>Ветер дует иногда,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latin typeface="Monotype Corsiva" pitchFamily="66" charset="0"/>
              </a:rPr>
              <a:t>Только это не беда.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dirty="0" smtClean="0"/>
              <a:t>(Дети машут руками, изображая ветер.)</a:t>
            </a:r>
            <a:br>
              <a:rPr lang="ru-RU" dirty="0" smtClean="0"/>
            </a:br>
            <a:r>
              <a:rPr lang="ru-RU" sz="4000" b="1" i="1" dirty="0" smtClean="0">
                <a:latin typeface="Monotype Corsiva" pitchFamily="66" charset="0"/>
              </a:rPr>
              <a:t>Наклоняются цветочки,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latin typeface="Monotype Corsiva" pitchFamily="66" charset="0"/>
              </a:rPr>
              <a:t>Опускают лепесточки.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dirty="0" smtClean="0"/>
              <a:t>(Наклоны.)</a:t>
            </a:r>
            <a:br>
              <a:rPr lang="ru-RU" dirty="0" smtClean="0"/>
            </a:br>
            <a:r>
              <a:rPr lang="ru-RU" sz="4000" b="1" i="1" dirty="0" smtClean="0">
                <a:latin typeface="Monotype Corsiva" pitchFamily="66" charset="0"/>
              </a:rPr>
              <a:t>А потом опять встают,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И по-прежнему цветут</a:t>
            </a:r>
            <a:r>
              <a:rPr lang="ru-RU" b="1" i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1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Физкультминутка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 «На лугу растут цветы».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://xn---12-bed3e.xn--p1ai/uploads/posts/2020-04/1588251473_kartinki-zaryadka-dlya-detej-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929066"/>
            <a:ext cx="2719358" cy="271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285728"/>
            <a:ext cx="5000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Monotype Corsiva" pitchFamily="66" charset="0"/>
              </a:rPr>
              <a:t>4-й лишний:</a:t>
            </a:r>
            <a:endParaRPr lang="ru-RU" sz="4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12" descr="https://avatars.mds.yandex.net/get-pdb/2799203/93d5bcd9-dcce-4ca8-88db-886366c40d55/s3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071547"/>
            <a:ext cx="1643074" cy="1643074"/>
          </a:xfrm>
          <a:prstGeom prst="rect">
            <a:avLst/>
          </a:prstGeom>
          <a:noFill/>
        </p:spPr>
      </p:pic>
      <p:pic>
        <p:nvPicPr>
          <p:cNvPr id="7" name="Picture 7" descr="http://pngimg.com/uploads/bellflower/bellflower_PNG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00108"/>
            <a:ext cx="1676382" cy="1785950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pdb/906157/5cf5606c-cf9a-4b6d-a302-44d56cfb1299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2214578" cy="2500330"/>
          </a:xfrm>
          <a:prstGeom prst="rect">
            <a:avLst/>
          </a:prstGeom>
          <a:noFill/>
        </p:spPr>
      </p:pic>
      <p:pic>
        <p:nvPicPr>
          <p:cNvPr id="2050" name="Picture 2" descr="https://im0-tub-ru.yandex.net/i?id=4e4ed161ec5cbb7149af94d8dcbd4086-l&amp;ref=rim&amp;n=13&amp;w=1000&amp;h=79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67"/>
          <a:stretch>
            <a:fillRect/>
          </a:stretch>
        </p:blipFill>
        <p:spPr bwMode="auto">
          <a:xfrm>
            <a:off x="7000892" y="1357298"/>
            <a:ext cx="1830222" cy="1299457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14034e4e43920e1f5b178d6fdea86449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071810"/>
            <a:ext cx="2214579" cy="2571767"/>
          </a:xfrm>
          <a:prstGeom prst="rect">
            <a:avLst/>
          </a:prstGeom>
          <a:noFill/>
        </p:spPr>
      </p:pic>
      <p:pic>
        <p:nvPicPr>
          <p:cNvPr id="11" name="Picture 4" descr="https://thumbs.dreamstime.com/b/%D0%B3%D0%BE%D0%BB%D1%83%D0%B1%D0%BE%D0%B9-cornflower-2204996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357562"/>
            <a:ext cx="1714512" cy="2143140"/>
          </a:xfrm>
          <a:prstGeom prst="rect">
            <a:avLst/>
          </a:prstGeom>
          <a:noFill/>
        </p:spPr>
      </p:pic>
      <p:pic>
        <p:nvPicPr>
          <p:cNvPr id="12" name="Picture 4" descr="http://maximovshop.ru/system/product_group/126/image_catalo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60" r="15829"/>
          <a:stretch>
            <a:fillRect/>
          </a:stretch>
        </p:blipFill>
        <p:spPr bwMode="auto">
          <a:xfrm>
            <a:off x="4929190" y="3143248"/>
            <a:ext cx="2254205" cy="2714644"/>
          </a:xfrm>
          <a:prstGeom prst="rect">
            <a:avLst/>
          </a:prstGeom>
          <a:noFill/>
        </p:spPr>
      </p:pic>
      <p:pic>
        <p:nvPicPr>
          <p:cNvPr id="13" name="Picture 6" descr="https://im0-tub-ru.yandex.net/i?id=0149269390ad6ec2ddad0885873bfa12-sr&amp;n=13&amp;exp=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6" y="3214686"/>
            <a:ext cx="228599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2.fotokto.ru/photo/full/296/2969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228601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s://im0-tub-ru.yandex.net/i?id=f8927000095e8b389cab7f67e54b88fb-l&amp;n=13"/>
          <p:cNvPicPr>
            <a:picLocks noChangeAspect="1" noChangeArrowheads="1"/>
          </p:cNvPicPr>
          <p:nvPr/>
        </p:nvPicPr>
        <p:blipFill>
          <a:blip r:embed="rId3" cstate="print"/>
          <a:srcRect b="7405"/>
          <a:stretch>
            <a:fillRect/>
          </a:stretch>
        </p:blipFill>
        <p:spPr bwMode="auto">
          <a:xfrm>
            <a:off x="1785918" y="3571876"/>
            <a:ext cx="2500331" cy="235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s://yandex.ru/images/_crpd/10Xqu9Y05/eb3f2bpt2M/qL9VIw7pHbnrb00Zorwqzs8Fu6T6_EqaMHi1YZkPZadmE2ymdvAUHHdwN7Tqo_9XpPJBfEagtV9uX-hwm_nJi_i-S3Ea5kDw-zlERf0"/>
          <p:cNvPicPr>
            <a:picLocks noChangeAspect="1" noChangeArrowheads="1"/>
          </p:cNvPicPr>
          <p:nvPr/>
        </p:nvPicPr>
        <p:blipFill>
          <a:blip r:embed="rId4"/>
          <a:srcRect r="19203"/>
          <a:stretch>
            <a:fillRect/>
          </a:stretch>
        </p:blipFill>
        <p:spPr bwMode="auto">
          <a:xfrm>
            <a:off x="6929454" y="1214422"/>
            <a:ext cx="1643074" cy="1214446"/>
          </a:xfrm>
          <a:prstGeom prst="rect">
            <a:avLst/>
          </a:prstGeom>
          <a:noFill/>
        </p:spPr>
      </p:pic>
      <p:pic>
        <p:nvPicPr>
          <p:cNvPr id="25608" name="Picture 8" descr="https://avatars.mds.yandex.net/get-pdb/1945646/50e908f7-74ca-42e8-8064-154ce09374d9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071546"/>
            <a:ext cx="1560446" cy="2000264"/>
          </a:xfrm>
          <a:prstGeom prst="rect">
            <a:avLst/>
          </a:prstGeom>
          <a:noFill/>
        </p:spPr>
      </p:pic>
      <p:pic>
        <p:nvPicPr>
          <p:cNvPr id="25610" name="Picture 10" descr="https://avatars.mds.yandex.net/get-pdb/1906811/8518b0b4-f028-44dc-befb-ddaa1bf70098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714752"/>
            <a:ext cx="2435075" cy="215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43042" y="142852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Составь по картинкам предложения. Посчитай количество слов в предложении.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3071810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Девочки плетут венки.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3" y="607220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Маша дарит цветы бабушке.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3071810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Monotype Corsiva" pitchFamily="66" charset="0"/>
              </a:rPr>
              <a:t>Алена рисует красные маки.</a:t>
            </a:r>
            <a:endParaRPr lang="ru-RU" sz="2000" b="1" i="1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6000768"/>
            <a:ext cx="314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Катя собирает ромашки.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0101" y="285728"/>
            <a:ext cx="329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«Раздели на слоги»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78579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Monotype Corsiva" pitchFamily="66" charset="0"/>
              </a:rPr>
              <a:t>Расставь каждый цветок в свою вазу так, чтобы цифра на вазе совпадала с количеством слогов в названии цветка.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6626" name="Picture 2" descr="https://im0-tub-ru.yandex.net/i?id=d4d7d075a6e3e8eec028b73ea73b8892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71612"/>
            <a:ext cx="2571768" cy="2000264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d4d7d075a6e3e8eec028b73ea73b8892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1500174"/>
            <a:ext cx="2571768" cy="2000264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d4d7d075a6e3e8eec028b73ea73b8892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500570"/>
            <a:ext cx="2571768" cy="2000264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d4d7d075a6e3e8eec028b73ea73b8892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4500570"/>
            <a:ext cx="2571768" cy="2000264"/>
          </a:xfrm>
          <a:prstGeom prst="rect">
            <a:avLst/>
          </a:prstGeom>
          <a:noFill/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1928794" y="2571744"/>
            <a:ext cx="500066" cy="528638"/>
          </a:xfrm>
          <a:prstGeom prst="flowChartConnector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081194" y="5643578"/>
            <a:ext cx="457200" cy="571504"/>
          </a:xfrm>
          <a:prstGeom prst="flowChartConnector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643834" y="2571744"/>
            <a:ext cx="500066" cy="571504"/>
          </a:xfrm>
          <a:prstGeom prst="flowChartConnector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643834" y="5500702"/>
            <a:ext cx="500066" cy="642942"/>
          </a:xfrm>
          <a:prstGeom prst="flowChartConnector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15" name="Picture 2" descr="https://avatars.mds.yandex.net/get-pdb/906157/5cf5606c-cf9a-4b6d-a302-44d56cfb129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1714512" cy="2286016"/>
          </a:xfrm>
          <a:prstGeom prst="rect">
            <a:avLst/>
          </a:prstGeom>
          <a:noFill/>
        </p:spPr>
      </p:pic>
      <p:pic>
        <p:nvPicPr>
          <p:cNvPr id="16" name="Picture 4" descr="https://thumbs.dreamstime.com/b/%D0%B3%D0%BE%D0%BB%D1%83%D0%B1%D0%BE%D0%B9-cornflower-2204996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643050"/>
            <a:ext cx="1571636" cy="1785950"/>
          </a:xfrm>
          <a:prstGeom prst="rect">
            <a:avLst/>
          </a:prstGeom>
          <a:noFill/>
        </p:spPr>
      </p:pic>
      <p:pic>
        <p:nvPicPr>
          <p:cNvPr id="17" name="Picture 12" descr="https://avatars.mds.yandex.net/get-pdb/2799203/93d5bcd9-dcce-4ca8-88db-886366c40d55/s3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643446"/>
            <a:ext cx="1717344" cy="1797091"/>
          </a:xfrm>
          <a:prstGeom prst="rect">
            <a:avLst/>
          </a:prstGeom>
          <a:noFill/>
        </p:spPr>
      </p:pic>
      <p:pic>
        <p:nvPicPr>
          <p:cNvPr id="18" name="Picture 8" descr="https://yandex.ru/images/_crpd/13Xqu6Y32/eb3f2b4YaR/tfxCeFTqRqrqIEYL4rUrxc8Sv76x8A3dOiDyLMleIbJyETm8I_ETGSFwM6Lpqa9apK9BfF775AhiEfp3kOrfhKC7QHpDuwCpqHNQHPTtf9TOGO_i5aVKhDEn9j7IWjnsZ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357694"/>
            <a:ext cx="1605617" cy="1857388"/>
          </a:xfrm>
          <a:prstGeom prst="rect">
            <a:avLst/>
          </a:prstGeom>
          <a:noFill/>
        </p:spPr>
      </p:pic>
      <p:pic>
        <p:nvPicPr>
          <p:cNvPr id="26631" name="Picture 7" descr="http://pngimg.com/uploads/bellflower/bellflower_PNG1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571876"/>
            <a:ext cx="1462068" cy="1785950"/>
          </a:xfrm>
          <a:prstGeom prst="rect">
            <a:avLst/>
          </a:prstGeom>
          <a:noFill/>
        </p:spPr>
      </p:pic>
      <p:pic>
        <p:nvPicPr>
          <p:cNvPr id="20" name="Picture 10" descr="https://avatars.mds.yandex.net/get-pdb/2978834/1a41eb27-8ce0-41c3-965d-5f5302e4f9a0/s120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500174"/>
            <a:ext cx="145192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9" y="285728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Звуковой анализ слова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МАК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097593"/>
            <a:ext cx="5429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Сколько гласных звуков в слове «МАК»? </a:t>
            </a:r>
          </a:p>
          <a:p>
            <a:r>
              <a:rPr lang="ru-RU" dirty="0" smtClean="0"/>
              <a:t>Назови их. Сколько слогов?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Запомни! Сколько в слове гласных, столько и слогов!</a:t>
            </a:r>
          </a:p>
          <a:p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Отхлопай слово «МАК» по слогам;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/>
              <a:t>Назови по порядку все звуки в слове «МАК»;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/>
              <a:t>Дай характеристику каждому звуку.</a:t>
            </a:r>
            <a:endParaRPr lang="ru-RU" dirty="0"/>
          </a:p>
        </p:txBody>
      </p:sp>
      <p:pic>
        <p:nvPicPr>
          <p:cNvPr id="23554" name="Picture 2" descr="https://thumbs.dreamstime.com/b/%D1%86%D0%B2%D0%B5%D1%82%D0%BE%D0%BA-%D0%BC%D0%B0%D0%BA%D0%B0-286840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428868"/>
            <a:ext cx="2466596" cy="3929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4214818"/>
            <a:ext cx="3177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МАК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572008"/>
            <a:ext cx="5357834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[м] – согласный, звонкий, твердый.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[а] – гласный.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[к] – согласный, глухой, твердый.</a:t>
            </a:r>
            <a:endParaRPr lang="ru-RU" dirty="0"/>
          </a:p>
        </p:txBody>
      </p:sp>
      <p:pic>
        <p:nvPicPr>
          <p:cNvPr id="9" name="Picture 7" descr="https://fs01.vseosvita.ua/01005et7-13d3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929198"/>
            <a:ext cx="190499" cy="222420"/>
          </a:xfrm>
          <a:prstGeom prst="rect">
            <a:avLst/>
          </a:prstGeom>
          <a:noFill/>
        </p:spPr>
      </p:pic>
      <p:pic>
        <p:nvPicPr>
          <p:cNvPr id="10" name="Picture 7" descr="https://fs01.vseosvita.ua/01005et7-13d3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786454"/>
            <a:ext cx="190499" cy="222420"/>
          </a:xfrm>
          <a:prstGeom prst="rect">
            <a:avLst/>
          </a:prstGeom>
          <a:noFill/>
        </p:spPr>
      </p:pic>
      <p:pic>
        <p:nvPicPr>
          <p:cNvPr id="11" name="Picture 5" descr="http://www.wyeleisure.co.uk/blog/wp-content/uploads/2016/04/29922_P_SpoilerAl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357826"/>
            <a:ext cx="177713" cy="140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21429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Составь рассказ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img1.liveinternet.ru/images/attach/c/5/85/162/85162357_large_cvet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6810376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umbs.dreamstime.com/b/fairy-%D1%86%D0%B2%D0%B5%D1%82%D0%BE%D0%BA-688808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71480"/>
            <a:ext cx="3214710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857232"/>
            <a:ext cx="4857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</a:t>
            </a:r>
            <a:r>
              <a:rPr lang="ru-RU" b="1" dirty="0">
                <a:latin typeface="Monotype Corsiva" pitchFamily="66" charset="0"/>
              </a:rPr>
              <a:t>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чем мы сегодня с </a:t>
            </a:r>
            <a:r>
              <a:rPr lang="ru-RU" b="1" dirty="0" smtClean="0">
                <a:latin typeface="Monotype Corsiva" pitchFamily="66" charset="0"/>
              </a:rPr>
              <a:t>тобой </a:t>
            </a:r>
            <a:r>
              <a:rPr lang="ru-RU" b="1" dirty="0" smtClean="0">
                <a:latin typeface="Monotype Corsiva" pitchFamily="66" charset="0"/>
              </a:rPr>
              <a:t>говорили</a:t>
            </a:r>
            <a:r>
              <a:rPr lang="ru-RU" b="1" dirty="0" smtClean="0">
                <a:latin typeface="Monotype Corsiva" pitchFamily="66" charset="0"/>
              </a:rPr>
              <a:t>?</a:t>
            </a:r>
          </a:p>
          <a:p>
            <a:r>
              <a:rPr lang="ru-RU" dirty="0" smtClean="0"/>
              <a:t>-</a:t>
            </a:r>
            <a:r>
              <a:rPr lang="ru-RU" b="1" dirty="0" smtClean="0">
                <a:latin typeface="Monotype Corsiva" pitchFamily="66" charset="0"/>
              </a:rPr>
              <a:t>Как </a:t>
            </a:r>
            <a:r>
              <a:rPr lang="ru-RU" b="1" dirty="0" smtClean="0">
                <a:latin typeface="Monotype Corsiva" pitchFamily="66" charset="0"/>
              </a:rPr>
              <a:t>ты думаешь, </a:t>
            </a:r>
            <a:r>
              <a:rPr lang="ru-RU" b="1" dirty="0" smtClean="0">
                <a:latin typeface="Monotype Corsiva" pitchFamily="66" charset="0"/>
              </a:rPr>
              <a:t>как нужно </a:t>
            </a:r>
            <a:r>
              <a:rPr lang="ru-RU" b="1" dirty="0" smtClean="0">
                <a:latin typeface="Monotype Corsiva" pitchFamily="66" charset="0"/>
              </a:rPr>
              <a:t>относиться </a:t>
            </a:r>
            <a:r>
              <a:rPr lang="ru-RU" b="1" dirty="0" smtClean="0">
                <a:latin typeface="Monotype Corsiva" pitchFamily="66" charset="0"/>
              </a:rPr>
              <a:t>к цветам</a:t>
            </a:r>
            <a:r>
              <a:rPr lang="ru-RU" dirty="0" smtClean="0">
                <a:latin typeface="Monotype Corsiva" pitchFamily="66" charset="0"/>
              </a:rPr>
              <a:t>?</a:t>
            </a:r>
          </a:p>
          <a:p>
            <a:r>
              <a:rPr lang="ru-RU" dirty="0" smtClean="0"/>
              <a:t>-</a:t>
            </a:r>
            <a:r>
              <a:rPr lang="ru-RU" b="1" dirty="0" smtClean="0">
                <a:latin typeface="Monotype Corsiva" pitchFamily="66" charset="0"/>
              </a:rPr>
              <a:t>Можно ли их уничтожать? (срывать, выбрасывать и т. п. ?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Цветы украшают луга и леса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Но это не только природы краса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 них пчелы находят целительный дар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 бабочки пьют из них сладкий нектар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Не надо, друзья, их бессмысленно рвать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Не надо букеты из них составлять…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Завянут букеты… Погибнут цветы…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 больше не будет такой красоты!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2770" name="Picture 2" descr="https://im0-tub-ru.yandex.net/i?id=d2a6a5897c1ba454c16990fc6555429d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000636"/>
            <a:ext cx="750099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6314" y="1285860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В чистом небе</a:t>
            </a:r>
          </a:p>
          <a:p>
            <a:r>
              <a:rPr lang="ru-RU" sz="2800" b="1" dirty="0" smtClean="0">
                <a:latin typeface="Monotype Corsiva" pitchFamily="66" charset="0"/>
              </a:rPr>
              <a:t>Солнце светит ярко,</a:t>
            </a:r>
          </a:p>
          <a:p>
            <a:r>
              <a:rPr lang="ru-RU" sz="2800" b="1" dirty="0" smtClean="0">
                <a:latin typeface="Monotype Corsiva" pitchFamily="66" charset="0"/>
              </a:rPr>
              <a:t>Можно в речке искупаться,</a:t>
            </a:r>
          </a:p>
          <a:p>
            <a:r>
              <a:rPr lang="ru-RU" sz="2800" b="1" dirty="0" smtClean="0">
                <a:latin typeface="Monotype Corsiva" pitchFamily="66" charset="0"/>
              </a:rPr>
              <a:t>Очень, жарко!</a:t>
            </a:r>
          </a:p>
          <a:p>
            <a:r>
              <a:rPr lang="ru-RU" sz="2800" b="1" dirty="0" smtClean="0">
                <a:latin typeface="Monotype Corsiva" pitchFamily="66" charset="0"/>
              </a:rPr>
              <a:t>Нравится нам время года это!</a:t>
            </a:r>
          </a:p>
          <a:p>
            <a:r>
              <a:rPr lang="ru-RU" sz="2800" b="1" dirty="0" smtClean="0">
                <a:latin typeface="Monotype Corsiva" pitchFamily="66" charset="0"/>
              </a:rPr>
              <a:t>Угадали? Ну, конечно, это… </a:t>
            </a:r>
            <a:r>
              <a:rPr lang="ru-RU" sz="2800" b="1" i="1" dirty="0" smtClean="0">
                <a:latin typeface="Monotype Corsiva" pitchFamily="66" charset="0"/>
              </a:rPr>
              <a:t>(ЛЕТО)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8" name="Picture 4" descr="https://thumbs.dreamstime.com/b/fairy-%D1%86%D0%B2%D0%B5%D1%82%D0%BE%D0%BA-688808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642918"/>
            <a:ext cx="321471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15982" y="357166"/>
            <a:ext cx="3756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Я начну, а ты закончи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643050"/>
            <a:ext cx="4714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ЛЕТОМ ЯРЧЕ СВЕТИТ… </a:t>
            </a:r>
            <a:r>
              <a:rPr lang="ru-RU" i="1" dirty="0" smtClean="0"/>
              <a:t>(солнышко)</a:t>
            </a:r>
          </a:p>
          <a:p>
            <a:endParaRPr lang="ru-RU" dirty="0" smtClean="0"/>
          </a:p>
          <a:p>
            <a:r>
              <a:rPr lang="ru-RU" dirty="0" smtClean="0"/>
              <a:t>ЛЕТОМ ИДЕТ ТЕПЛЫЙ </a:t>
            </a:r>
            <a:r>
              <a:rPr lang="ru-RU" i="1" dirty="0" smtClean="0"/>
              <a:t>(дождик)</a:t>
            </a:r>
          </a:p>
          <a:p>
            <a:endParaRPr lang="ru-RU" dirty="0" smtClean="0"/>
          </a:p>
          <a:p>
            <a:r>
              <a:rPr lang="ru-RU" dirty="0" smtClean="0"/>
              <a:t>ЛЕТОМ МОЖНО КУПАТЬСЯ В </a:t>
            </a:r>
            <a:r>
              <a:rPr lang="ru-RU" i="1" dirty="0" smtClean="0"/>
              <a:t>(речке, озере, море)</a:t>
            </a:r>
          </a:p>
          <a:p>
            <a:endParaRPr lang="ru-RU" dirty="0" smtClean="0"/>
          </a:p>
          <a:p>
            <a:r>
              <a:rPr lang="ru-RU" dirty="0" smtClean="0"/>
              <a:t>ЛЕТОМ НАД </a:t>
            </a:r>
            <a:r>
              <a:rPr lang="ru-RU" b="1" dirty="0" smtClean="0"/>
              <a:t>ЦВЕТАМИ ПОРХАЮТ </a:t>
            </a:r>
            <a:r>
              <a:rPr lang="ru-RU" i="1" dirty="0" smtClean="0"/>
              <a:t>(бабочки, стрекозы)</a:t>
            </a:r>
          </a:p>
          <a:p>
            <a:endParaRPr lang="ru-RU" dirty="0" smtClean="0"/>
          </a:p>
          <a:p>
            <a:r>
              <a:rPr lang="ru-RU" dirty="0" smtClean="0"/>
              <a:t>ЛЕТОМ НА ЛУГАХ И ПОЛЯХ </a:t>
            </a:r>
            <a:r>
              <a:rPr lang="ru-RU" b="1" dirty="0" smtClean="0"/>
              <a:t>РАСЦВЕТАЮТ </a:t>
            </a:r>
            <a:r>
              <a:rPr lang="ru-RU" i="1" dirty="0" smtClean="0"/>
              <a:t>(</a:t>
            </a:r>
            <a:r>
              <a:rPr lang="ru-RU" b="1" i="1" dirty="0" smtClean="0"/>
              <a:t>цветы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16388" name="Picture 4" descr="https://thumbs.dreamstime.com/b/fairy-%D1%86%D0%B2%D0%B5%D1%82%D0%BE%D0%BA-688808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642918"/>
            <a:ext cx="3214710" cy="5357850"/>
          </a:xfrm>
          <a:prstGeom prst="rect">
            <a:avLst/>
          </a:prstGeom>
          <a:noFill/>
        </p:spPr>
      </p:pic>
      <p:pic>
        <p:nvPicPr>
          <p:cNvPr id="16390" name="Picture 6" descr="https://avatars.mds.yandex.net/get-pdb/1621302/54ca690c-64bb-48dc-a92c-db66fbcd8f7d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000108"/>
            <a:ext cx="1014370" cy="1014370"/>
          </a:xfrm>
          <a:prstGeom prst="rect">
            <a:avLst/>
          </a:prstGeom>
          <a:noFill/>
        </p:spPr>
      </p:pic>
      <p:pic>
        <p:nvPicPr>
          <p:cNvPr id="16392" name="Picture 8" descr="https://www.publicdomainpictures.net/pictures/80000/velka/rain-cloud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1928802"/>
            <a:ext cx="878246" cy="785818"/>
          </a:xfrm>
          <a:prstGeom prst="rect">
            <a:avLst/>
          </a:prstGeom>
          <a:noFill/>
        </p:spPr>
      </p:pic>
      <p:pic>
        <p:nvPicPr>
          <p:cNvPr id="16394" name="Picture 10" descr="https://i.pinimg.com/originals/6b/a6/36/6ba6366dcaa0fa63d59592f679e3dde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000372"/>
            <a:ext cx="1165261" cy="642942"/>
          </a:xfrm>
          <a:prstGeom prst="rect">
            <a:avLst/>
          </a:prstGeom>
          <a:noFill/>
        </p:spPr>
      </p:pic>
      <p:sp>
        <p:nvSpPr>
          <p:cNvPr id="16396" name="AutoShape 12" descr="https://funforkids.ru/pictures/butterfly_forkids/butterfly133.png"/>
          <p:cNvSpPr>
            <a:spLocks noChangeAspect="1" noChangeArrowheads="1"/>
          </p:cNvSpPr>
          <p:nvPr/>
        </p:nvSpPr>
        <p:spPr bwMode="auto">
          <a:xfrm>
            <a:off x="155575" y="-4229100"/>
            <a:ext cx="7324725" cy="881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s://funforkids.ru/pictures/butterfly_forkids/butterfly133.png"/>
          <p:cNvSpPr>
            <a:spLocks noChangeAspect="1" noChangeArrowheads="1"/>
          </p:cNvSpPr>
          <p:nvPr/>
        </p:nvSpPr>
        <p:spPr bwMode="auto">
          <a:xfrm>
            <a:off x="155575" y="-4229100"/>
            <a:ext cx="7324725" cy="881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https://funforkids.ru/pictures/butterfly_forkids/butterfly1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1090" y="3429000"/>
            <a:ext cx="451025" cy="542520"/>
          </a:xfrm>
          <a:prstGeom prst="rect">
            <a:avLst/>
          </a:prstGeom>
          <a:noFill/>
        </p:spPr>
      </p:pic>
      <p:pic>
        <p:nvPicPr>
          <p:cNvPr id="16402" name="Picture 18" descr="https://im0-tub-ru.yandex.net/i?id=a6192d8528b395b9840e1e97077bcd60&amp;n=13&amp;exp=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857628"/>
            <a:ext cx="883346" cy="676246"/>
          </a:xfrm>
          <a:prstGeom prst="rect">
            <a:avLst/>
          </a:prstGeom>
          <a:noFill/>
        </p:spPr>
      </p:pic>
      <p:sp>
        <p:nvSpPr>
          <p:cNvPr id="16404" name="AutoShape 20" descr="https://ds04.infourok.ru/uploads/ex/0165/000c980c-021b285f/hello_html_3d5c03a6.png"/>
          <p:cNvSpPr>
            <a:spLocks noChangeAspect="1" noChangeArrowheads="1"/>
          </p:cNvSpPr>
          <p:nvPr/>
        </p:nvSpPr>
        <p:spPr bwMode="auto">
          <a:xfrm>
            <a:off x="155575" y="-4229100"/>
            <a:ext cx="11410950" cy="881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6" name="Picture 22" descr="https://ds04.infourok.ru/uploads/ex/0165/000c980c-021b285f/hello_html_3d5c03a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572008"/>
            <a:ext cx="1857388" cy="105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umbs.dreamstime.com/b/fairy-%D1%86%D0%B2%D0%B5%D1%82%D0%BE%D0%BA-688808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642918"/>
            <a:ext cx="3214710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1000108"/>
            <a:ext cx="3000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называются </a:t>
            </a:r>
            <a:r>
              <a:rPr lang="ru-RU" b="1" dirty="0" smtClean="0"/>
              <a:t>цветы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Когда в руке их держишь ты? </a:t>
            </a:r>
            <a:r>
              <a:rPr lang="ru-RU" i="1" dirty="0" smtClean="0"/>
              <a:t>(БУКЕТ)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071934" y="714356"/>
            <a:ext cx="2714644" cy="1357322"/>
          </a:xfrm>
          <a:prstGeom prst="wedgeEllipseCallou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https://im0-tub-ru.yandex.net/i?id=c6c091802de824efb3a730b9d1a621b4-l&amp;ref=rim&amp;n=13&amp;w=993&amp;h=10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000240"/>
            <a:ext cx="4580877" cy="472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umbs.dreamstime.com/b/fairy-%D1%86%D0%B2%D0%B5%D1%82%D0%BE%D0%BA-688808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642918"/>
            <a:ext cx="3214710" cy="535785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071934" y="571480"/>
            <a:ext cx="2928958" cy="1500198"/>
          </a:xfrm>
          <a:prstGeom prst="wedgeEllipseCallou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785794"/>
            <a:ext cx="2571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Ребята, в этом букете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ПОЛЕВЫЕ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цветы. Полевые цветы вырастают сами, их не растит человек.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vatars.mds.yandex.net/get-pdb/34158/d7ea907e-914e-49ce-9e3e-ac3b917299db/s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500174"/>
            <a:ext cx="4429116" cy="5488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ae/73/79/ae737962288aa97dd62601ef3a08de1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85728"/>
            <a:ext cx="1214446" cy="1785950"/>
          </a:xfrm>
          <a:prstGeom prst="rect">
            <a:avLst/>
          </a:prstGeom>
          <a:noFill/>
        </p:spPr>
      </p:pic>
      <p:pic>
        <p:nvPicPr>
          <p:cNvPr id="1028" name="Picture 4" descr="https://thumbs.dreamstime.com/b/%D0%B8%D0%B7%D0%BE%D0%BB%D0%B8%D1%80%D0%BE%D0%B2%D0%B0%D0%BD%D0%BD%D1%8B%D0%B9-%D1%86%D0%B2%D0%B5%D1%82%D0%BE%D0%BA-%D1%81%D1%82%D0%BE%D1%86%D0%B2%D0%B5%D1%82%D0%B0-wildflower-%D0%B2-%D1%81%D1%82%D0%B8%D0%BB%D0%B5-%D0%B0%D0%BA%D0%B2%D0%B0%D1%80%D0%B5%D0%BB%D0%B8-1102754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14290"/>
            <a:ext cx="1943064" cy="1943064"/>
          </a:xfrm>
          <a:prstGeom prst="rect">
            <a:avLst/>
          </a:prstGeom>
          <a:noFill/>
        </p:spPr>
      </p:pic>
      <p:pic>
        <p:nvPicPr>
          <p:cNvPr id="1030" name="Picture 6" descr="https://thumbs.dreamstime.com/b/%D0%B3%D0%BE-%D1%83%D0%B1%D1%8B%D0%B5-%D1%86%D0%B2%D0%B5%D1%82%D0%BA%D0%B8-%D0%B7%D0%B0%D0%B1%D1%8B%D0%B2%D0%B0%D1%8E%D1%82-%D0%BC%D0%B5%D0%BD%D1%8F-%D0%BD%D0%B5-%D1%82%D0%B0%D0%BA%D0%B6%D0%B5-%D0%B2%D0%B5%D0%BA%D1%82%D0%BE%D1%80-%D0%B8-%D1%8E%D1%81%D1%82%D1%80%D0%B0%D1%86%D0%B8%D0%B8-%D0%BF%D1%80%D0%B8%D1%82%D1%8F%D0%B6%D0%BA%D0%B8-corel-5447378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0"/>
            <a:ext cx="2300254" cy="2300254"/>
          </a:xfrm>
          <a:prstGeom prst="rect">
            <a:avLst/>
          </a:prstGeom>
          <a:noFill/>
        </p:spPr>
      </p:pic>
      <p:pic>
        <p:nvPicPr>
          <p:cNvPr id="1032" name="Picture 8" descr="https://thumbs.dreamstime.com/b/%D1%86%D0%B2%D0%B5%D1%82%D0%BE%D0%BA-%D0%BA%D0%BB%D0%B5%D0%B2%D0%B5%D1%80%D0%B0-%D0%BD%D0%B0-%D1%81%D1%82%D0%B5%D1%80%D0%B6%D0%BD%D0%B5-%D0%BF%D1%80%D0%B8-%D0%BB%D0%B8%D1%81%D1%82%D1%8C%D1%8F-%D0%B7%D0%B5%D0%BB%D0%B5%D0%BD%D0%BE%D0%B3%D0%BE-%D1%86%D0%B2%D0%B5%D1%82%D0%B0-%D0%B8%D0%B7%D0%BE%D0%BB%D0%B8%D1%80%D0%BE%D0%B2%D0%B0%D0%BD%D0%BD%D1%8B%D0%B5-13974449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285992"/>
            <a:ext cx="1815954" cy="2214578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f1a16e4d131fa564afa867d19c7fe95d&amp;ref=rim&amp;n=33&amp;w=188&amp;h=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857364"/>
            <a:ext cx="2286016" cy="2071702"/>
          </a:xfrm>
          <a:prstGeom prst="rect">
            <a:avLst/>
          </a:prstGeom>
          <a:noFill/>
        </p:spPr>
      </p:pic>
      <p:pic>
        <p:nvPicPr>
          <p:cNvPr id="1036" name="Picture 12" descr="http://pngimg.com/uploads/dandelion/dandelion_PNG1286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000372"/>
            <a:ext cx="1979389" cy="20996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5918" y="2214554"/>
            <a:ext cx="1214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василек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2214554"/>
            <a:ext cx="1610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ромашка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228599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незабудка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92906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лютик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4572008"/>
            <a:ext cx="2061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клевер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521495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1038" name="Picture 14" descr="http://pngimg.com/uploads/bellflower/bellflower_PNG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3286124"/>
            <a:ext cx="2140823" cy="250033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071802" y="5857892"/>
            <a:ext cx="2217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колокольчик</a:t>
            </a:r>
            <a:endParaRPr lang="ru-RU" dirty="0"/>
          </a:p>
        </p:txBody>
      </p:sp>
      <p:pic>
        <p:nvPicPr>
          <p:cNvPr id="1040" name="Picture 16" descr="https://avatars.mds.yandex.net/get-pdb/1900201/fd060cba-ab93-4316-a3cc-d72452997765/s1200?webp=fals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357694"/>
            <a:ext cx="965842" cy="185738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86446" y="6215082"/>
            <a:ext cx="714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8952" y="142852"/>
            <a:ext cx="3491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Подскажи словечко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92867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несли грибы в корзине</a:t>
            </a:r>
          </a:p>
          <a:p>
            <a:r>
              <a:rPr lang="ru-RU" dirty="0" smtClean="0"/>
              <a:t>И еще </a:t>
            </a:r>
            <a:r>
              <a:rPr lang="ru-RU" b="1" dirty="0" smtClean="0"/>
              <a:t>цветочек синий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Этот синенький цветок</a:t>
            </a:r>
          </a:p>
          <a:p>
            <a:r>
              <a:rPr lang="ru-RU" dirty="0" smtClean="0"/>
              <a:t>Назывался … </a:t>
            </a:r>
            <a:r>
              <a:rPr lang="ru-RU" i="1" dirty="0" smtClean="0"/>
              <a:t>(ВАСИЛЁК)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https://i.pinimg.com/736x/ae/73/79/ae737962288aa97dd62601ef3a08de1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42918"/>
            <a:ext cx="1214446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2828836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сплетем веночки летом</a:t>
            </a:r>
          </a:p>
          <a:p>
            <a:r>
              <a:rPr lang="ru-RU" dirty="0" smtClean="0"/>
              <a:t>Для Оксаны, Маши, Светы,</a:t>
            </a:r>
          </a:p>
          <a:p>
            <a:r>
              <a:rPr lang="ru-RU" dirty="0" smtClean="0"/>
              <a:t>Для Аленки, двух Наташек</a:t>
            </a:r>
          </a:p>
          <a:p>
            <a:r>
              <a:rPr lang="ru-RU" dirty="0" smtClean="0"/>
              <a:t>Все веночки из … </a:t>
            </a:r>
            <a:r>
              <a:rPr lang="ru-RU" i="1" dirty="0" smtClean="0"/>
              <a:t>(РОМАШЕК)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530" name="AutoShape 2" descr="https://bipbap.ru/wp-content/uploads/2019/10/coloring-pages-raskraski-tsvety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bipbap.ru/wp-content/uploads/2019/10/coloring-pages-raskraski-tsvety-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571744"/>
            <a:ext cx="2000264" cy="1643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478632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Яркий, как победный флаг,</a:t>
            </a:r>
          </a:p>
          <a:p>
            <a:r>
              <a:rPr lang="ru-RU" dirty="0" smtClean="0"/>
              <a:t>Нам головкой машет смело</a:t>
            </a:r>
          </a:p>
          <a:p>
            <a:r>
              <a:rPr lang="ru-RU" dirty="0" smtClean="0"/>
              <a:t>Бархатистый красный … </a:t>
            </a:r>
            <a:r>
              <a:rPr lang="ru-RU" i="1" dirty="0" smtClean="0"/>
              <a:t>(МАК)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4" name="Picture 6" descr="https://im0-tub-ru.yandex.net/i?id=92b11ad208d489c890af12a320c0bb17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143380"/>
            <a:ext cx="2343142" cy="2119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214290"/>
            <a:ext cx="3689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Один-много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071546"/>
            <a:ext cx="39290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ВАСИЛЁК – ВАСИЛЬКИ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РОМАШКА - …(РОМАШКИ)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ОДУВАНЧИК - …(ОДУВАНЧИКИ)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КОЛОКОЛЬЧИК - …(КОЛОКОЛЬЧИКИ)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НЕЗАБУДКА - …(НЕЗАБУДКИ)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ГВОЗДИКА - …(ГВОЗДИКИ)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ФИАЛКА - …(ФИАЛКИ)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МАК - …(МАКИ)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ЛЮТИК - …(ЛЮТИКИ)</a:t>
            </a:r>
            <a:endParaRPr lang="ru-RU" dirty="0"/>
          </a:p>
        </p:txBody>
      </p:sp>
      <p:pic>
        <p:nvPicPr>
          <p:cNvPr id="19458" name="Picture 2" descr="http://dreempics.com/img/picture/Apr/10/6253cedb82fc66fed338cf04ea4cb7d7/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928670"/>
            <a:ext cx="1178727" cy="785818"/>
          </a:xfrm>
          <a:prstGeom prst="rect">
            <a:avLst/>
          </a:prstGeom>
          <a:noFill/>
        </p:spPr>
      </p:pic>
      <p:pic>
        <p:nvPicPr>
          <p:cNvPr id="19460" name="Picture 4" descr="https://thumbs.dreamstime.com/b/%D0%BF%D1%83%D0%BA-%D0%B3%D0%BE-%D1%83%D0%B1%D1%8B%D1%85-cornflowers-479935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785794"/>
            <a:ext cx="1143008" cy="871494"/>
          </a:xfrm>
          <a:prstGeom prst="rect">
            <a:avLst/>
          </a:prstGeom>
          <a:noFill/>
        </p:spPr>
      </p:pic>
      <p:pic>
        <p:nvPicPr>
          <p:cNvPr id="19462" name="Picture 6" descr="https://im0-tub-ru.yandex.net/i?id=f68c9b5663038f415298cd3df91c2c68-l&amp;ref=rim&amp;n=13&amp;w=1000&amp;h=10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8216"/>
          <a:stretch>
            <a:fillRect/>
          </a:stretch>
        </p:blipFill>
        <p:spPr bwMode="auto">
          <a:xfrm>
            <a:off x="6643702" y="1214422"/>
            <a:ext cx="720270" cy="714380"/>
          </a:xfrm>
          <a:prstGeom prst="rect">
            <a:avLst/>
          </a:prstGeom>
          <a:noFill/>
        </p:spPr>
      </p:pic>
      <p:pic>
        <p:nvPicPr>
          <p:cNvPr id="19464" name="Picture 8" descr="https://avatars.mds.yandex.net/get-pdb/1723220/7ce83db2-a28d-4fd6-af55-d66a23fb2257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142984"/>
            <a:ext cx="1203321" cy="942293"/>
          </a:xfrm>
          <a:prstGeom prst="rect">
            <a:avLst/>
          </a:prstGeom>
          <a:noFill/>
        </p:spPr>
      </p:pic>
      <p:pic>
        <p:nvPicPr>
          <p:cNvPr id="19466" name="Picture 10" descr="https://avatars.mds.yandex.net/get-pdb/1981904/bfd0f546-688e-4327-9327-aa3d02fcee76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4606" y="1857365"/>
            <a:ext cx="683951" cy="642942"/>
          </a:xfrm>
          <a:prstGeom prst="rect">
            <a:avLst/>
          </a:prstGeom>
          <a:noFill/>
        </p:spPr>
      </p:pic>
      <p:pic>
        <p:nvPicPr>
          <p:cNvPr id="19468" name="Picture 12" descr="https://st.depositphotos.com/1177973/2590/i/950/depositphotos_25904681-stock-photo-dandelion-flowers-isolated-on-whit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85926"/>
            <a:ext cx="880495" cy="714380"/>
          </a:xfrm>
          <a:prstGeom prst="rect">
            <a:avLst/>
          </a:prstGeom>
          <a:noFill/>
        </p:spPr>
      </p:pic>
      <p:pic>
        <p:nvPicPr>
          <p:cNvPr id="19470" name="Picture 14" descr="https://im0-tub-ru.yandex.net/i?id=8f14b151e6c1ad39e03777aaa2520c5d&amp;n=13&amp;exp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571744"/>
            <a:ext cx="797426" cy="585267"/>
          </a:xfrm>
          <a:prstGeom prst="rect">
            <a:avLst/>
          </a:prstGeom>
          <a:noFill/>
        </p:spPr>
      </p:pic>
      <p:pic>
        <p:nvPicPr>
          <p:cNvPr id="19472" name="Picture 16" descr="http://ds-aksai.rnd.prosadiki.ru/media/2019/02/05/1273237934/189046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2357430"/>
            <a:ext cx="1000132" cy="1000132"/>
          </a:xfrm>
          <a:prstGeom prst="rect">
            <a:avLst/>
          </a:prstGeom>
          <a:noFill/>
        </p:spPr>
      </p:pic>
      <p:pic>
        <p:nvPicPr>
          <p:cNvPr id="19474" name="Picture 18" descr="https://thumbs.dreamstime.com/b/%D0%B3%D0%BE%D0%BB%D1%83%D0%B1%D0%BE%D0%B9-%D1%86%D0%B2%D0%B5%D1%82%D0%BE%D0%BA-1412251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357562"/>
            <a:ext cx="603967" cy="571504"/>
          </a:xfrm>
          <a:prstGeom prst="rect">
            <a:avLst/>
          </a:prstGeom>
          <a:noFill/>
        </p:spPr>
      </p:pic>
      <p:pic>
        <p:nvPicPr>
          <p:cNvPr id="19476" name="Picture 20" descr="https://avatars.mds.yandex.net/get-pdb/1773776/e3e89bee-089c-4ad2-8e4d-9d142f17d233/s1200?webp=fal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3071810"/>
            <a:ext cx="761683" cy="779234"/>
          </a:xfrm>
          <a:prstGeom prst="rect">
            <a:avLst/>
          </a:prstGeom>
          <a:noFill/>
        </p:spPr>
      </p:pic>
      <p:pic>
        <p:nvPicPr>
          <p:cNvPr id="19478" name="Picture 22" descr="https://static4.depositphotos.com/1008550/295/i/950/depositphotos_2957807-stock-photo-wild-carnation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643314"/>
            <a:ext cx="1814380" cy="1571636"/>
          </a:xfrm>
          <a:prstGeom prst="rect">
            <a:avLst/>
          </a:prstGeom>
          <a:noFill/>
        </p:spPr>
      </p:pic>
      <p:sp>
        <p:nvSpPr>
          <p:cNvPr id="19480" name="AutoShape 24" descr="https://yandex.ru/images/_crpd/11Xqu3Y09/eb3f2bpt2M/qL9VIw7pHbnrb00Zorwqzs8Fu6T6_EqaMHi1Mc1YZa5kE2LyK6MQGXF7YLy4q6pYpPBHK0Kn5wpmWeNihK-TiLW0FmpKuBaq8zEPHbSoc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2" name="Picture 26" descr="https://yandex.ru/images/_crpd/11Xqu3Y09/eb3f2bpt2M/qL9VIw7pHbnrb00Zorwqzs8Fu6T6_EqaMHi1Mc1YZa5kE2LyK6MQGXF7YLy4q6pYpPBHK0Kn5wpmWeNihK-TiLW0FmpKuBaq8zEPHbSococ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rcRect l="47143" b="10256"/>
          <a:stretch>
            <a:fillRect/>
          </a:stretch>
        </p:blipFill>
        <p:spPr bwMode="auto">
          <a:xfrm flipH="1">
            <a:off x="5357818" y="4214818"/>
            <a:ext cx="500066" cy="928694"/>
          </a:xfrm>
          <a:prstGeom prst="rect">
            <a:avLst/>
          </a:prstGeom>
          <a:noFill/>
        </p:spPr>
      </p:pic>
      <p:pic>
        <p:nvPicPr>
          <p:cNvPr id="19484" name="Picture 28" descr="https://i.pinimg.com/736x/53/84/e3/5384e3f863a9c974c1b3986cc1aa76c5--botanical-drawings-botanical-prints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000636"/>
            <a:ext cx="1106506" cy="980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285728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Посчитай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https://avatars.mds.yandex.net/get-pdb/906157/5cf5606c-cf9a-4b6d-a302-44d56cfb129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2395512" cy="2643206"/>
          </a:xfrm>
          <a:prstGeom prst="rect">
            <a:avLst/>
          </a:prstGeom>
          <a:noFill/>
        </p:spPr>
      </p:pic>
      <p:pic>
        <p:nvPicPr>
          <p:cNvPr id="24580" name="Picture 4" descr="https://thumbs.dreamstime.com/b/%D0%B3%D0%BE%D0%BB%D1%83%D0%B1%D0%BE%D0%B9-cornflower-220499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571744"/>
            <a:ext cx="1571636" cy="2143140"/>
          </a:xfrm>
          <a:prstGeom prst="rect">
            <a:avLst/>
          </a:prstGeom>
          <a:noFill/>
        </p:spPr>
      </p:pic>
      <p:pic>
        <p:nvPicPr>
          <p:cNvPr id="24582" name="Picture 6" descr="http://gifok.net/images/2015/10/15/Dandelions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786322"/>
            <a:ext cx="1500198" cy="1785950"/>
          </a:xfrm>
          <a:prstGeom prst="rect">
            <a:avLst/>
          </a:prstGeom>
          <a:noFill/>
        </p:spPr>
      </p:pic>
      <p:pic>
        <p:nvPicPr>
          <p:cNvPr id="24584" name="Picture 8" descr="https://yandex.ru/images/_crpd/13Xqu6Y32/eb3f2b4YaR/tfxCeFTqRqrqIEYL4rUrxc8Sv76x8A3dOiDyLMleIbJyETm8I_ETGSFwM6Lpqa9apK9BfF775AhiEfp3kOrfhKC7QHpDuwCpqHNQHPTtf9TOGO_i5aVKhDEn9j7IWjnsZ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786058"/>
            <a:ext cx="1605617" cy="1857388"/>
          </a:xfrm>
          <a:prstGeom prst="rect">
            <a:avLst/>
          </a:prstGeom>
          <a:noFill/>
        </p:spPr>
      </p:pic>
      <p:pic>
        <p:nvPicPr>
          <p:cNvPr id="24586" name="Picture 10" descr="https://avatars.mds.yandex.net/get-pdb/2978834/1a41eb27-8ce0-41c3-965d-5f5302e4f9a0/s1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928670"/>
            <a:ext cx="1451929" cy="1785950"/>
          </a:xfrm>
          <a:prstGeom prst="rect">
            <a:avLst/>
          </a:prstGeom>
          <a:noFill/>
        </p:spPr>
      </p:pic>
      <p:pic>
        <p:nvPicPr>
          <p:cNvPr id="24588" name="Picture 12" descr="https://avatars.mds.yandex.net/get-pdb/2799203/93d5bcd9-dcce-4ca8-88db-886366c40d55/s37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786322"/>
            <a:ext cx="1717344" cy="179709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1157" y="1357298"/>
            <a:ext cx="301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1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1157" y="3244334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3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1156" y="5214950"/>
            <a:ext cx="650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5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964f8dd335fe9863f819edf2c90369854ad79"/>
</p:tagLst>
</file>

<file path=ppt/theme/theme1.xml><?xml version="1.0" encoding="utf-8"?>
<a:theme xmlns:a="http://schemas.openxmlformats.org/drawingml/2006/main" name="dais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daisie</Template>
  <TotalTime>330</TotalTime>
  <Words>513</Words>
  <Application>Microsoft Office PowerPoint</Application>
  <PresentationFormat>Экран 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Wingdings</vt:lpstr>
      <vt:lpstr>daisie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</cp:revision>
  <dcterms:created xsi:type="dcterms:W3CDTF">2020-05-23T18:00:50Z</dcterms:created>
  <dcterms:modified xsi:type="dcterms:W3CDTF">2020-06-08T07:42:35Z</dcterms:modified>
</cp:coreProperties>
</file>