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3457-01C2-4ED4-9B95-AD0BA1B7D7F6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F0BF-F25C-4D00-8237-AEB977020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34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3457-01C2-4ED4-9B95-AD0BA1B7D7F6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F0BF-F25C-4D00-8237-AEB977020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97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3457-01C2-4ED4-9B95-AD0BA1B7D7F6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F0BF-F25C-4D00-8237-AEB977020A3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9015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3457-01C2-4ED4-9B95-AD0BA1B7D7F6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F0BF-F25C-4D00-8237-AEB977020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757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3457-01C2-4ED4-9B95-AD0BA1B7D7F6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F0BF-F25C-4D00-8237-AEB977020A3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8830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3457-01C2-4ED4-9B95-AD0BA1B7D7F6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F0BF-F25C-4D00-8237-AEB977020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611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3457-01C2-4ED4-9B95-AD0BA1B7D7F6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F0BF-F25C-4D00-8237-AEB977020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877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3457-01C2-4ED4-9B95-AD0BA1B7D7F6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F0BF-F25C-4D00-8237-AEB977020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42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3457-01C2-4ED4-9B95-AD0BA1B7D7F6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F0BF-F25C-4D00-8237-AEB977020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9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3457-01C2-4ED4-9B95-AD0BA1B7D7F6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F0BF-F25C-4D00-8237-AEB977020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28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3457-01C2-4ED4-9B95-AD0BA1B7D7F6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F0BF-F25C-4D00-8237-AEB977020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87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3457-01C2-4ED4-9B95-AD0BA1B7D7F6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F0BF-F25C-4D00-8237-AEB977020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3457-01C2-4ED4-9B95-AD0BA1B7D7F6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F0BF-F25C-4D00-8237-AEB977020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6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3457-01C2-4ED4-9B95-AD0BA1B7D7F6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F0BF-F25C-4D00-8237-AEB977020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65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3457-01C2-4ED4-9B95-AD0BA1B7D7F6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F0BF-F25C-4D00-8237-AEB977020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86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3457-01C2-4ED4-9B95-AD0BA1B7D7F6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F0BF-F25C-4D00-8237-AEB977020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05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43457-01C2-4ED4-9B95-AD0BA1B7D7F6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B0F0BF-F25C-4D00-8237-AEB977020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52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000" y="348342"/>
            <a:ext cx="9071429" cy="31205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lang="ru-RU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№85 комбинированного вида» города Орла</a:t>
            </a:r>
            <a:br>
              <a:rPr lang="ru-RU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 реализации образовательной области </a:t>
            </a:r>
            <a:b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 развитие»</a:t>
            </a:r>
            <a:b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«Формирование культуры безопасности»</a:t>
            </a:r>
            <a:b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 – дистанционная</a:t>
            </a:r>
            <a:b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группа – 6-7 лет (компенсирующей направленности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3029" y="2522137"/>
            <a:ext cx="8464062" cy="1473199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друг – велосипед</a:t>
            </a:r>
          </a:p>
          <a:p>
            <a:pPr>
              <a:spcBef>
                <a:spcPts val="0"/>
              </a:spcBef>
            </a:pPr>
            <a:endParaRPr lang="ru-RU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подготовлен воспитателем </a:t>
            </a:r>
            <a:r>
              <a:rPr lang="ru-RU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Курдицкой</a:t>
            </a: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С.Ю.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thumbs.dreamstime.com/b/%D0%BC%D0%B0%D0%BB%D1%8C%D1%87%D0%B8%D0%BA-%D0%B8%D0%B4%D0%B5%D1%82-%D1%88%D0%BA%D0%BE%D0%BB%D0%B0-%D1%81-%D0%BA%D1%80%D0%B0%D1%81%D0%BD%D1%8B%D0%BC-%D0%B2%D0%B5%D0%BB%D0%BE%D1%81%D0%B8%D0%BF%D0%B5%D0%B4%D0%BE%D0%BC-%D0%B8%D0%BB%D0%BB%D1%8E%D1%81%D1%82%D1%80%D0%B0%D1%86%D0%B8%D1%8F-%D0%BC%D0%B0%D0%BB%D1%8C%D1%87%D0%B8%D0%BA%D0%B0-147960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8736"/>
            <a:ext cx="4232129" cy="339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49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ifeo.ru/wp-content/uploads/kartinka-spasibo-za-vnimanie-dlya-prezentac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" y="159544"/>
            <a:ext cx="8575675" cy="643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231/000322f8-11b4205b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" r="4689"/>
          <a:stretch/>
        </p:blipFill>
        <p:spPr bwMode="auto">
          <a:xfrm>
            <a:off x="665603" y="0"/>
            <a:ext cx="8565483" cy="682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67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человек, который управляет велосипедом?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 – транспортное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средство, имеющее два колеса, приводимое в движение силой человека.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Велосипедист – водитель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транспортного средства, а значит и участник дорожного движения.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Вспомним правила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юных велосипедистов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90" y="2198728"/>
            <a:ext cx="4562323" cy="4659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40" y="1629018"/>
            <a:ext cx="4949703" cy="375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дворе кататься только под присмотром взрослых!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54" y="1742894"/>
            <a:ext cx="7242628" cy="511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садишься на велосипед,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руль и тормоза!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thumbs.dreamstime.com/b/%D0%BC%D0%B0-%D0%B5%D0%BD%D1%8C%D0%BA%D0%B0%D1%8F-%D0%B5%D0%B2%D0%BE%D1%87%D0%BA%D0%B0-%D1%88%D0%B0%D1%80%D0%B6%D0%B0-%D0%BC%D0%B8-%D0%B0%D1%8F-%D1%81-%D0%B2%D0%B5-%D0%BE%D1%81%D0%B8%D0%BF%D0%B5-%D0%BE%D0%BC-423435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86" y="1930400"/>
            <a:ext cx="6400800" cy="466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3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езды на велосипеде не выпускай руль из рук!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://time56.ru/userfiles/news/large/83665_everybodygetshurtsometimes-1024x7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92" y="1778000"/>
            <a:ext cx="6800352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85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езды рекомендовано пользоваться шлемом и наколенниками!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4.bp.blogspot.com/-iQvCp1Va_xc/UDWGyMQUR_I/AAAAAAAABDk/KyEc_usK2c8/s1600/Ciclist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" b="11635"/>
          <a:stretch/>
        </p:blipFill>
        <p:spPr bwMode="auto">
          <a:xfrm>
            <a:off x="2278743" y="1930400"/>
            <a:ext cx="6173379" cy="483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51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4801"/>
            <a:ext cx="9152466" cy="8381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выезжать на проезжую часть!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www.eduportal44.ru/susanino/buyk/SiteAssets/Lists/List6/AllItems/s1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10">
            <a:off x="539071" y="1824134"/>
            <a:ext cx="4575725" cy="384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cdn0.super-puper.su/upload/medialibrary/0dc/0dcdf7e7d22d5ec9f5300ecaf88abc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771">
            <a:off x="6260839" y="1925706"/>
            <a:ext cx="5098413" cy="399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25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94</TotalTime>
  <Words>89</Words>
  <Application>Microsoft Office PowerPoint</Application>
  <PresentationFormat>Широкоэкранный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Грань</vt:lpstr>
      <vt:lpstr>  Муниципальное бюджетное дошкольное образовательное учреждение  «Детский сад №85 комбинированного вида» города Орла  Задание по реализации образовательной области  «Социально-коммуникативное развитие» Раздел «Формирование культуры безопасности» Форма обучения – дистанционная Возрастная группа – 6-7 лет (компенсирующей направленности)   </vt:lpstr>
      <vt:lpstr>Презентация PowerPoint</vt:lpstr>
      <vt:lpstr>- Как называется человек, который управляет велосипедом?</vt:lpstr>
      <vt:lpstr>Вспомним правила  для юных велосипедистов</vt:lpstr>
      <vt:lpstr>Во дворе кататься только под присмотром взрослых!</vt:lpstr>
      <vt:lpstr>Когда садишься на велосипед,  проверь руль и тормоза!</vt:lpstr>
      <vt:lpstr>Во время езды на велосипеде не выпускай руль из рук!</vt:lpstr>
      <vt:lpstr>Во время езды рекомендовано пользоваться шлемом и наколенниками!</vt:lpstr>
      <vt:lpstr>Запрещается выезжать на проезжую часть!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культуры безопасности</dc:title>
  <dc:creator>Admin</dc:creator>
  <cp:lastModifiedBy>Пользователь</cp:lastModifiedBy>
  <cp:revision>19</cp:revision>
  <dcterms:created xsi:type="dcterms:W3CDTF">2020-05-21T12:31:59Z</dcterms:created>
  <dcterms:modified xsi:type="dcterms:W3CDTF">2020-05-24T14:43:22Z</dcterms:modified>
</cp:coreProperties>
</file>