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6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8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93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5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30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0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56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3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2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F843E-1B2B-40B0-BB4B-565EA6F1DE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2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www.culture.ru/storage/images/85ffc46682e9b162dabc57f0f67f18ea/fe4be93289069dd5563c0e4e36dc826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135086"/>
            <a:ext cx="7949900" cy="170585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 Black" panose="020B0A04020102020204" pitchFamily="34" charset="0"/>
              </a:rPr>
              <a:t>Интерактивная игра</a:t>
            </a:r>
            <a:br>
              <a:rPr lang="ru-RU" sz="3600" b="1" dirty="0" smtClean="0">
                <a:latin typeface="Arial Black" panose="020B0A04020102020204" pitchFamily="34" charset="0"/>
              </a:rPr>
            </a:br>
            <a:r>
              <a:rPr lang="ru-RU" sz="3600" b="1" dirty="0" smtClean="0">
                <a:latin typeface="Arial Black" panose="020B0A04020102020204" pitchFamily="34" charset="0"/>
              </a:rPr>
              <a:t>«Незнайка и геометрические фигуры»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89521" y="5826033"/>
            <a:ext cx="4462502" cy="927464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Подготовила</a:t>
            </a:r>
            <a:r>
              <a:rPr lang="ru-RU" b="1" dirty="0" smtClean="0"/>
              <a:t>: педагог-психолог</a:t>
            </a:r>
          </a:p>
          <a:p>
            <a:r>
              <a:rPr lang="ru-RU" b="1" dirty="0" smtClean="0"/>
              <a:t>Кудинова Светлана </a:t>
            </a:r>
            <a:r>
              <a:rPr lang="ru-RU" b="1" dirty="0" smtClean="0"/>
              <a:t>Андреевна</a:t>
            </a:r>
            <a:endParaRPr lang="ru-RU" b="1" dirty="0"/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0343" y="274320"/>
            <a:ext cx="106592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№ 85 комбинированного вида» города Орла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 реализации программы по подготовке детей дошкольного возраста к школе.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 – дистанционная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группа 5-7 лет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440645" y="953828"/>
            <a:ext cx="3726406" cy="52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075190" y="5558248"/>
            <a:ext cx="3918857" cy="10384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НАЧАТЬ ИГРУ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rot="10800000" flipV="1">
            <a:off x="4167050" y="953827"/>
            <a:ext cx="7197635" cy="4153749"/>
          </a:xfrm>
          <a:prstGeom prst="wedgeRoundRectCallout">
            <a:avLst>
              <a:gd name="adj1" fmla="val 64285"/>
              <a:gd name="adj2" fmla="val -12691"/>
              <a:gd name="adj3" fmla="val 166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Привет! Меня зовут Незнайка! Помоги мне выполнить задание и продолжить последовательность. Для этого рассматривай фигуры слева на право и нажимай на нужные фигуры в нижем ряду. Желаю тебе удачи!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18640" y="1938483"/>
            <a:ext cx="2236088" cy="31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303819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191372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034574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903830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797482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666738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529895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9405250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280605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446761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2448332" y="1049550"/>
            <a:ext cx="867036" cy="7850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>
            <a:off x="6012679" y="3752476"/>
            <a:ext cx="867036" cy="7850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4966621" y="3752476"/>
            <a:ext cx="867036" cy="7850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>
            <a:off x="2668272" y="3743507"/>
            <a:ext cx="867036" cy="7850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35685" y="1049550"/>
            <a:ext cx="861786" cy="785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222961" y="3752476"/>
            <a:ext cx="861786" cy="785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489476" y="3752476"/>
            <a:ext cx="861786" cy="785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0791206" y="3752476"/>
            <a:ext cx="861786" cy="785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лок-схема: узел 44"/>
          <p:cNvSpPr/>
          <p:nvPr/>
        </p:nvSpPr>
        <p:spPr>
          <a:xfrm>
            <a:off x="9616292" y="3743507"/>
            <a:ext cx="867036" cy="7850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796957" y="3752476"/>
            <a:ext cx="861786" cy="785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21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12773 -0.39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103 -0.394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3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0776 -0.3909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3619 -0.3949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13437 -0.394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00313 -0.3967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0.01654 -0.3953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0.03958 -0.3949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0" y="1990734"/>
            <a:ext cx="2236088" cy="31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303819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191372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034574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903830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779185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666738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529895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9405250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280605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446761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реугольник 2"/>
          <p:cNvSpPr/>
          <p:nvPr/>
        </p:nvSpPr>
        <p:spPr>
          <a:xfrm>
            <a:off x="3313645" y="1045854"/>
            <a:ext cx="880099" cy="7850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треугольник 37"/>
          <p:cNvSpPr/>
          <p:nvPr/>
        </p:nvSpPr>
        <p:spPr>
          <a:xfrm>
            <a:off x="9317845" y="3603833"/>
            <a:ext cx="865368" cy="788784"/>
          </a:xfrm>
          <a:prstGeom prst="triangle">
            <a:avLst>
              <a:gd name="adj" fmla="val 44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треугольник 38"/>
          <p:cNvSpPr/>
          <p:nvPr/>
        </p:nvSpPr>
        <p:spPr>
          <a:xfrm>
            <a:off x="6264366" y="3607529"/>
            <a:ext cx="880099" cy="7850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треугольник 39"/>
          <p:cNvSpPr/>
          <p:nvPr/>
        </p:nvSpPr>
        <p:spPr>
          <a:xfrm>
            <a:off x="4255258" y="3566107"/>
            <a:ext cx="880099" cy="7850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треугольник 40"/>
          <p:cNvSpPr/>
          <p:nvPr/>
        </p:nvSpPr>
        <p:spPr>
          <a:xfrm>
            <a:off x="3221418" y="3566107"/>
            <a:ext cx="880099" cy="7850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реугольник 5"/>
          <p:cNvSpPr/>
          <p:nvPr/>
        </p:nvSpPr>
        <p:spPr>
          <a:xfrm>
            <a:off x="2454257" y="1045854"/>
            <a:ext cx="831589" cy="78878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треугольник 41"/>
          <p:cNvSpPr/>
          <p:nvPr/>
        </p:nvSpPr>
        <p:spPr>
          <a:xfrm>
            <a:off x="8292714" y="3603833"/>
            <a:ext cx="831589" cy="78878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треугольник 42"/>
          <p:cNvSpPr/>
          <p:nvPr/>
        </p:nvSpPr>
        <p:spPr>
          <a:xfrm>
            <a:off x="7300956" y="3603833"/>
            <a:ext cx="831589" cy="78878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треугольник 43"/>
          <p:cNvSpPr/>
          <p:nvPr/>
        </p:nvSpPr>
        <p:spPr>
          <a:xfrm>
            <a:off x="5284067" y="3603833"/>
            <a:ext cx="831589" cy="78878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треугольник 44"/>
          <p:cNvSpPr/>
          <p:nvPr/>
        </p:nvSpPr>
        <p:spPr>
          <a:xfrm>
            <a:off x="2236088" y="3564259"/>
            <a:ext cx="831589" cy="78878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35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6081 -0.36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15104 -0.369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-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05208 -0.373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-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20091 -0.3694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-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0.03138 -0.37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0.18581 -0.3717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4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09245 -0.3733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-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208 L 0.08034 -0.37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0" y="1990734"/>
            <a:ext cx="2236088" cy="31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303819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191372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034574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903830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779185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666738" y="1049550"/>
            <a:ext cx="1036081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529895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405250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280605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550889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446761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550889" y="1049550"/>
            <a:ext cx="895872" cy="7850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9828509" y="3805812"/>
            <a:ext cx="895872" cy="7850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586638" y="3805812"/>
            <a:ext cx="895872" cy="7850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438442" y="3805812"/>
            <a:ext cx="895872" cy="7850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455445" y="1049550"/>
            <a:ext cx="848739" cy="785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8810379" y="3805812"/>
            <a:ext cx="848739" cy="785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760409" y="3805812"/>
            <a:ext cx="848739" cy="785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536668" y="3805812"/>
            <a:ext cx="848739" cy="785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>
            <a:off x="3341242" y="1049550"/>
            <a:ext cx="837103" cy="785088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треугольник 43"/>
          <p:cNvSpPr/>
          <p:nvPr/>
        </p:nvSpPr>
        <p:spPr>
          <a:xfrm>
            <a:off x="6722075" y="3805812"/>
            <a:ext cx="837103" cy="785088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треугольник 44"/>
          <p:cNvSpPr/>
          <p:nvPr/>
        </p:nvSpPr>
        <p:spPr>
          <a:xfrm>
            <a:off x="5683741" y="3805812"/>
            <a:ext cx="837103" cy="785088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3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13945 -0.3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12487 -0.402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7" y="-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0.17956 -0.402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1" y="-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14922 -0.404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-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0.00139 L -0.00377 -0.40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0.12057 -0.4025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9" y="-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03412 -0.400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-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0168 -0.4025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0" y="2003797"/>
            <a:ext cx="2236088" cy="31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303819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91372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34574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903830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779185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666738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529895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405250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280605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1168158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550889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446761" y="1049550"/>
            <a:ext cx="887553" cy="785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35143" y="1226557"/>
            <a:ext cx="887553" cy="4310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803795" y="3982653"/>
            <a:ext cx="887553" cy="4310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864008" y="3982653"/>
            <a:ext cx="887553" cy="4310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446761" y="1049550"/>
            <a:ext cx="857058" cy="7850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856077" y="3631642"/>
            <a:ext cx="857058" cy="7850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75290" y="3628639"/>
            <a:ext cx="857058" cy="7850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91372" y="1049550"/>
            <a:ext cx="843202" cy="7850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треугольник 39"/>
          <p:cNvSpPr/>
          <p:nvPr/>
        </p:nvSpPr>
        <p:spPr>
          <a:xfrm>
            <a:off x="1580555" y="1049550"/>
            <a:ext cx="875355" cy="785088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8813245" y="3641701"/>
            <a:ext cx="843202" cy="7850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836864" y="3628639"/>
            <a:ext cx="843202" cy="7850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треугольник 43"/>
          <p:cNvSpPr/>
          <p:nvPr/>
        </p:nvSpPr>
        <p:spPr>
          <a:xfrm>
            <a:off x="7814161" y="3641701"/>
            <a:ext cx="875355" cy="785088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треугольник 44"/>
          <p:cNvSpPr/>
          <p:nvPr/>
        </p:nvSpPr>
        <p:spPr>
          <a:xfrm>
            <a:off x="6815077" y="3628639"/>
            <a:ext cx="875355" cy="785088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2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40013 -0.4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-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24727 -0.3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45534 -0.373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60" y="-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59259E-6 L 0.22956 -0.37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36732 -0.40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14622 -0.3805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0.06328 -0.376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-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0.19857 -0.378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440645" y="953828"/>
            <a:ext cx="3726406" cy="52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691488" y="1217151"/>
            <a:ext cx="5432226" cy="2257569"/>
          </a:xfrm>
          <a:prstGeom prst="wedgeRoundRectCallout">
            <a:avLst>
              <a:gd name="adj1" fmla="val -69652"/>
              <a:gd name="adj2" fmla="val -10994"/>
              <a:gd name="adj3" fmla="val 16667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Молодец! У тебя всё получилось! Пока!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5160790" y="5185955"/>
            <a:ext cx="4493622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ЗАВЕРШИТЬ ИРУ</a:t>
            </a: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2551</TotalTime>
  <Words>91</Words>
  <Application>Microsoft Office PowerPoint</Application>
  <PresentationFormat>Широкоэкранный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Times New Roman</vt:lpstr>
      <vt:lpstr>Тема Office</vt:lpstr>
      <vt:lpstr>Интерактивная игра «Незнайка и геометрические фигуры»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«Найди предмет»</dc:title>
  <dc:creator>Пользователь Windows</dc:creator>
  <cp:lastModifiedBy>Пользователь Windows</cp:lastModifiedBy>
  <cp:revision>35</cp:revision>
  <dcterms:created xsi:type="dcterms:W3CDTF">2020-04-16T17:01:01Z</dcterms:created>
  <dcterms:modified xsi:type="dcterms:W3CDTF">2020-05-27T22:06:08Z</dcterms:modified>
</cp:coreProperties>
</file>