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304" r:id="rId2"/>
    <p:sldId id="300" r:id="rId3"/>
    <p:sldId id="269" r:id="rId4"/>
    <p:sldId id="257" r:id="rId5"/>
    <p:sldId id="301" r:id="rId6"/>
    <p:sldId id="282" r:id="rId7"/>
    <p:sldId id="299" r:id="rId8"/>
    <p:sldId id="259" r:id="rId9"/>
    <p:sldId id="302" r:id="rId10"/>
    <p:sldId id="258" r:id="rId11"/>
    <p:sldId id="283" r:id="rId12"/>
    <p:sldId id="256" r:id="rId13"/>
    <p:sldId id="272" r:id="rId14"/>
    <p:sldId id="30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A9ED-59BA-4DB6-9A76-2744DEA8DBC7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E8208-FC34-4C6D-A1BE-6A3B2C59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7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BD27E8-1F45-40AA-BF04-1E5301627352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0F9E16-CE74-40A9-861E-1886619C7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по реализации образовательной области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обучения – дистанционная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Возрастная группа – 6-7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157192"/>
            <a:ext cx="2925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Бородина Т.Ю.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20688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620688"/>
            <a:ext cx="237626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589" y="1255113"/>
            <a:ext cx="120613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587" y="2154765"/>
            <a:ext cx="1242138" cy="6981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1" y="1628969"/>
            <a:ext cx="2664296" cy="6699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7069" y="2852936"/>
            <a:ext cx="208823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7564" y="5000402"/>
            <a:ext cx="1980220" cy="6608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ЛУЖАМ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5829" y="4293096"/>
            <a:ext cx="201622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БЕГУТ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4869160"/>
            <a:ext cx="223224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НЕУКЛЮЖЕ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4"/>
            <a:ext cx="9181195" cy="6911687"/>
          </a:xfrm>
        </p:spPr>
      </p:pic>
      <p:pic>
        <p:nvPicPr>
          <p:cNvPr id="3" name="Пусть бегут неуклюж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836712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836712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17032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717032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717032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836712"/>
            <a:ext cx="230425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141277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0254" y="1749489"/>
            <a:ext cx="144016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379512"/>
            <a:ext cx="201622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1535088"/>
            <a:ext cx="259228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СВЕТЛЕЙ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560" y="4696884"/>
            <a:ext cx="259228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ХМУРЫЙ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2120" y="4869160"/>
            <a:ext cx="266429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УЛЫБКИ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т улыб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6876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игру!!!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880605">
            <a:off x="607342" y="1003663"/>
            <a:ext cx="1581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Ура!!!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71379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Ура!!!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6427">
            <a:off x="7092280" y="71379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Ура!!!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89103">
            <a:off x="2038695" y="4884134"/>
            <a:ext cx="1802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FFCC"/>
                </a:solidFill>
              </a:rPr>
              <a:t>Ура!!!</a:t>
            </a:r>
            <a:endParaRPr lang="ru-RU" sz="4400" b="1" dirty="0">
              <a:solidFill>
                <a:srgbClr val="00FF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75745">
            <a:off x="4999694" y="4583744"/>
            <a:ext cx="1997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66FF66"/>
                </a:solidFill>
              </a:rPr>
              <a:t>Ура!!!</a:t>
            </a:r>
            <a:endParaRPr lang="ru-RU" sz="6000" b="1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 для всей семьи 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«Два рояля»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708920"/>
            <a:ext cx="81910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игры: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Играют две команды (либо два человека). На слайде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зашифрована строчка из детской песенки. Необходимо по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очереди открывать окна (в каждом окне спрятано по одному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слову из песни, все слова перепутаны местами). Кто первый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отгадает песню, тот и выиграл.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 затем все вместе весело поем отгаданную песню.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20688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620688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8249"/>
            <a:ext cx="9180004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2045804"/>
            <a:ext cx="2160240" cy="67322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УСЛЫШИТ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620688"/>
            <a:ext cx="1800200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5229200"/>
            <a:ext cx="1800200" cy="7452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ПРИДЕТ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90511" y="4511240"/>
            <a:ext cx="2045585" cy="7179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5517232"/>
            <a:ext cx="1728192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24228" y="1603973"/>
            <a:ext cx="1764196" cy="7784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Песня Мамонтё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1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50"/>
            <a:ext cx="9179512" cy="689755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994"/>
            <a:ext cx="914400" cy="6418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93435" y="339069"/>
            <a:ext cx="244827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СОВСЕМ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1270604"/>
            <a:ext cx="1656184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5733256"/>
            <a:ext cx="208823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5733256"/>
            <a:ext cx="216024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ЗЕЛЕНЕНЬКИЙ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0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801"/>
          </a:xfrm>
          <a:prstGeom prst="rect">
            <a:avLst/>
          </a:prstGeom>
        </p:spPr>
      </p:pic>
      <p:pic>
        <p:nvPicPr>
          <p:cNvPr id="2" name="Кузне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20688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620688"/>
            <a:ext cx="237626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78953" y="1484494"/>
            <a:ext cx="104411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705655"/>
            <a:ext cx="273630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80585" y="1263498"/>
            <a:ext cx="1031776" cy="6723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4116911"/>
            <a:ext cx="230425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СОЛНЫШКЕ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67944" y="3284984"/>
            <a:ext cx="151216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ГЛЯЖУ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192" y="4676429"/>
            <a:ext cx="180020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ЛЕЖУ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489" cy="6858000"/>
          </a:xfrm>
          <a:prstGeom prst="rect">
            <a:avLst/>
          </a:prstGeom>
        </p:spPr>
      </p:pic>
      <p:pic>
        <p:nvPicPr>
          <p:cNvPr id="3" name="Я на солнышке леж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755</TotalTime>
  <Words>96</Words>
  <Application>Microsoft Office PowerPoint</Application>
  <PresentationFormat>Экран (4:3)</PresentationFormat>
  <Paragraphs>53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Кирилл</cp:lastModifiedBy>
  <cp:revision>65</cp:revision>
  <dcterms:created xsi:type="dcterms:W3CDTF">2014-02-11T15:58:15Z</dcterms:created>
  <dcterms:modified xsi:type="dcterms:W3CDTF">2020-05-25T07:07:05Z</dcterms:modified>
</cp:coreProperties>
</file>