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1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6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3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8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8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1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6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2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00D0-20AF-4194-9C56-736B0F6D6B53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D3F57-F151-410F-BF59-5395EDEE8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8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839" y="766732"/>
            <a:ext cx="77048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«Детский сад № 85 комбинированного вида» города Орла</a:t>
            </a:r>
          </a:p>
          <a:p>
            <a:pPr algn="ctr"/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Задание по реализации образовательной области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«Художественно – эстетическое развитие»</a:t>
            </a:r>
          </a:p>
          <a:p>
            <a:pPr algn="ctr"/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            Форма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обучения – дистанционная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              Возрастная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группа –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5-6 лет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2640" y="5135286"/>
            <a:ext cx="3312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музыкальный руководитель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Бородина Т.Ю.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57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839" y="766732"/>
            <a:ext cx="7704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Музыкально – дидактическая игра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«Четвертый лишний»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708920"/>
            <a:ext cx="5302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учить различать группы инструментов, развивать зрительное внимание, навыки самоконтроля</a:t>
            </a:r>
            <a:r>
              <a:rPr lang="ru-RU" sz="20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Правила: </a:t>
            </a:r>
            <a:r>
              <a:rPr lang="ru-RU" sz="2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выбери        лишний    (по группе)  инструмент,     нажав     левой    кнопкой    мыши    нужную      картинку.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47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r="1"/>
          <a:stretch/>
        </p:blipFill>
        <p:spPr>
          <a:xfrm>
            <a:off x="0" y="0"/>
            <a:ext cx="9143999" cy="68828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18" y="332657"/>
            <a:ext cx="254363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96" y="332657"/>
            <a:ext cx="2390407" cy="31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6" y="3789965"/>
            <a:ext cx="2700677" cy="27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 b="17026"/>
          <a:stretch/>
        </p:blipFill>
        <p:spPr>
          <a:xfrm>
            <a:off x="4403920" y="4296342"/>
            <a:ext cx="252028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48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r="1"/>
          <a:stretch/>
        </p:blipFill>
        <p:spPr>
          <a:xfrm>
            <a:off x="0" y="0"/>
            <a:ext cx="9143999" cy="6882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78868"/>
            <a:ext cx="3753332" cy="279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2590800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64024"/>
            <a:ext cx="3349960" cy="3349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54" y="459778"/>
            <a:ext cx="3007702" cy="30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40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r="1"/>
          <a:stretch/>
        </p:blipFill>
        <p:spPr>
          <a:xfrm>
            <a:off x="0" y="0"/>
            <a:ext cx="9143999" cy="6882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r="21667"/>
          <a:stretch/>
        </p:blipFill>
        <p:spPr>
          <a:xfrm>
            <a:off x="755576" y="332656"/>
            <a:ext cx="2828471" cy="3361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12380" b="16984"/>
          <a:stretch/>
        </p:blipFill>
        <p:spPr>
          <a:xfrm>
            <a:off x="5364088" y="476672"/>
            <a:ext cx="2664296" cy="2879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36" y="3933056"/>
            <a:ext cx="24384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6" y="3379100"/>
            <a:ext cx="3416551" cy="3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2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r="1"/>
          <a:stretch/>
        </p:blipFill>
        <p:spPr>
          <a:xfrm>
            <a:off x="0" y="0"/>
            <a:ext cx="9143999" cy="6882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2564904" cy="2564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3" y="3933056"/>
            <a:ext cx="3191526" cy="26010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28338"/>
            <a:ext cx="2810527" cy="28105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14" y="404664"/>
            <a:ext cx="3277722" cy="31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32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556792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800" b="1" i="1" dirty="0" smtClean="0">
                <a:solidFill>
                  <a:srgbClr val="7030A0"/>
                </a:solidFill>
                <a:latin typeface="Comic Sans MS" pitchFamily="66" charset="0"/>
              </a:rPr>
              <a:t>Молодец!</a:t>
            </a:r>
            <a:endParaRPr lang="ru-RU" sz="8800" i="1" dirty="0"/>
          </a:p>
        </p:txBody>
      </p:sp>
    </p:spTree>
    <p:extLst>
      <p:ext uri="{BB962C8B-B14F-4D97-AF65-F5344CB8AC3E}">
        <p14:creationId xmlns:p14="http://schemas.microsoft.com/office/powerpoint/2010/main" val="695536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85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8</cp:revision>
  <dcterms:created xsi:type="dcterms:W3CDTF">2020-05-20T15:57:13Z</dcterms:created>
  <dcterms:modified xsi:type="dcterms:W3CDTF">2020-05-25T07:12:03Z</dcterms:modified>
</cp:coreProperties>
</file>