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6" r:id="rId1"/>
  </p:sldMasterIdLst>
  <p:sldIdLst>
    <p:sldId id="272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3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4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2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8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2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5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9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6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5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7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2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9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1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5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8" cy="201622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№85 комбинированного вида» города Орла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реализации образовательной области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«Ознакомление с художественной литературой»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дистанционная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3-4 года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1187624" y="2636912"/>
            <a:ext cx="6798730" cy="14401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Викторина по сказкам К.И.Чуковского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76866" y="4797151"/>
            <a:ext cx="6798734" cy="11521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1 квалификационной категории Князева Юлия Владимировна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4290"/>
            <a:ext cx="485378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Вдруг из маминой из спальни….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же вышел из спальни?</a:t>
            </a:r>
          </a:p>
        </p:txBody>
      </p:sp>
      <p:pic>
        <p:nvPicPr>
          <p:cNvPr id="3" name="Рисунок 2" descr="05labhicu1229014067.jpg"/>
          <p:cNvPicPr>
            <a:picLocks noChangeAspect="1"/>
          </p:cNvPicPr>
          <p:nvPr/>
        </p:nvPicPr>
        <p:blipFill>
          <a:blip r:embed="rId2" cstate="print"/>
          <a:srcRect r="45312"/>
          <a:stretch>
            <a:fillRect/>
          </a:stretch>
        </p:blipFill>
        <p:spPr>
          <a:xfrm>
            <a:off x="5465343" y="476672"/>
            <a:ext cx="3067777" cy="4017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32861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71492" y="4494581"/>
            <a:ext cx="39889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Одеяло убежало,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улетела простыня….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кого убежали все вещи,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какой это сказки?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6331201labdtl41225034393.jpg"/>
          <p:cNvPicPr>
            <a:picLocks noChangeAspect="1"/>
          </p:cNvPicPr>
          <p:nvPr/>
        </p:nvPicPr>
        <p:blipFill>
          <a:blip r:embed="rId3" cstate="print"/>
          <a:srcRect r="45000"/>
          <a:stretch>
            <a:fillRect/>
          </a:stretch>
        </p:blipFill>
        <p:spPr>
          <a:xfrm>
            <a:off x="755576" y="1222612"/>
            <a:ext cx="3571900" cy="4773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1007"/>
            <a:ext cx="62808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спас Муху-Цокотуху от злодея паука?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cokotuha-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691" y="1271288"/>
            <a:ext cx="3312368" cy="3941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642974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486916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сказке «Краденое солнце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освободил солнышко?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77e947a7a1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859172"/>
            <a:ext cx="2688320" cy="356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204864"/>
            <a:ext cx="5959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Молодцы!!!!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490221" cy="199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5" y="214290"/>
            <a:ext cx="386886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Дедушка   Корней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643050"/>
            <a:ext cx="3584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гости дедушка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Корней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Приглашает всех детей!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 особенно тех ребят,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Кто умеет слушать сказки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Или любит их читать.</a:t>
            </a:r>
          </a:p>
        </p:txBody>
      </p:sp>
      <p:pic>
        <p:nvPicPr>
          <p:cNvPr id="5" name="Рисунок 4" descr="f4b8250b17d3164140b05c2f532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3357586" cy="491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839" y="678285"/>
            <a:ext cx="385554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каком виде транспорта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ехали медведи в сказке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Тараканище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84421----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8"/>
          <a:stretch>
            <a:fillRect/>
          </a:stretch>
        </p:blipFill>
        <p:spPr>
          <a:xfrm>
            <a:off x="5220072" y="678309"/>
            <a:ext cx="3357586" cy="3185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30450" y="4437111"/>
            <a:ext cx="34980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крокодил тушил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инее море  в сказке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«Путаница»?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previe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643182"/>
            <a:ext cx="4572032" cy="3184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625630"/>
            <a:ext cx="3781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проглотил мочалку</a:t>
            </a:r>
          </a:p>
          <a:p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сказке «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Мойдодыр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»?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66753609-96669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4381510" cy="3286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8662" y="4143380"/>
            <a:ext cx="3348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звали бабушку,</a:t>
            </a:r>
          </a:p>
          <a:p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 которой сбежала </a:t>
            </a:r>
          </a:p>
          <a:p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ся посуда?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p_f.jpg"/>
          <p:cNvPicPr>
            <a:picLocks noChangeAspect="1"/>
          </p:cNvPicPr>
          <p:nvPr/>
        </p:nvPicPr>
        <p:blipFill>
          <a:blip r:embed="rId3" cstate="print"/>
          <a:srcRect l="23906" r="18368"/>
          <a:stretch>
            <a:fillRect/>
          </a:stretch>
        </p:blipFill>
        <p:spPr>
          <a:xfrm>
            <a:off x="5364088" y="2276872"/>
            <a:ext cx="3143272" cy="407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374498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подарок принесли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ухе-Цокотухе блошки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казке «Муха-Цокотуха»?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skaz_0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538" y="620688"/>
            <a:ext cx="4160675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4887637"/>
            <a:ext cx="330571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звали злого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разбойника,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ившего в Африке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aibolit-speshit-na-pomosh-large-6.jpg"/>
          <p:cNvPicPr>
            <a:picLocks noChangeAspect="1"/>
          </p:cNvPicPr>
          <p:nvPr/>
        </p:nvPicPr>
        <p:blipFill>
          <a:blip r:embed="rId3" cstate="print"/>
          <a:srcRect l="15425" t="27128" r="16356"/>
          <a:stretch>
            <a:fillRect/>
          </a:stretch>
        </p:blipFill>
        <p:spPr>
          <a:xfrm>
            <a:off x="827584" y="3087551"/>
            <a:ext cx="3893631" cy="3119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1429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созывал зверей на битву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крокодилом,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проглотившим солнце?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42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859393"/>
            <a:ext cx="3214710" cy="3437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84096" y="5013176"/>
            <a:ext cx="363232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000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заказывал для своего сына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шоколада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сказке «Телефон»?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d69fd1849b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344704"/>
            <a:ext cx="4000528" cy="3903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214290"/>
            <a:ext cx="417475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кого пришла доктору Айболиту телеграмма с просьбой приехать в Африку и вылечить больных зверей?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bs0000352062.jpg"/>
          <p:cNvPicPr>
            <a:picLocks noChangeAspect="1"/>
          </p:cNvPicPr>
          <p:nvPr/>
        </p:nvPicPr>
        <p:blipFill>
          <a:blip r:embed="rId2" cstate="print"/>
          <a:srcRect t="10828" b="18666"/>
          <a:stretch>
            <a:fillRect/>
          </a:stretch>
        </p:blipFill>
        <p:spPr>
          <a:xfrm>
            <a:off x="592505" y="511760"/>
            <a:ext cx="3595706" cy="3283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725144"/>
            <a:ext cx="354616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победил злодея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сказке «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Тараканище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785953931489.jpg"/>
          <p:cNvPicPr>
            <a:picLocks noChangeAspect="1"/>
          </p:cNvPicPr>
          <p:nvPr/>
        </p:nvPicPr>
        <p:blipFill>
          <a:blip r:embed="rId3" cstate="print"/>
          <a:srcRect l="6762" t="12500" r="6762" b="15761"/>
          <a:stretch>
            <a:fillRect/>
          </a:stretch>
        </p:blipFill>
        <p:spPr>
          <a:xfrm>
            <a:off x="4357686" y="2636912"/>
            <a:ext cx="4286280" cy="3626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40500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купила Муха-Цокотуха,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пришла на базар в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сказке «Муха –Цокотуха»?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5603" y="4653136"/>
            <a:ext cx="375428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первый пришел на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 к доктору Айболиту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сказке «Айболит»?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400.jpg"/>
          <p:cNvPicPr>
            <a:picLocks noChangeAspect="1"/>
          </p:cNvPicPr>
          <p:nvPr/>
        </p:nvPicPr>
        <p:blipFill>
          <a:blip r:embed="rId2" cstate="print"/>
          <a:srcRect l="5947" t="27083" r="4833" b="22917"/>
          <a:stretch>
            <a:fillRect/>
          </a:stretch>
        </p:blipFill>
        <p:spPr>
          <a:xfrm>
            <a:off x="611560" y="2492896"/>
            <a:ext cx="428628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23462.jpg"/>
          <p:cNvPicPr>
            <a:picLocks noChangeAspect="1"/>
          </p:cNvPicPr>
          <p:nvPr/>
        </p:nvPicPr>
        <p:blipFill>
          <a:blip r:embed="rId3" cstate="print"/>
          <a:srcRect t="26250"/>
          <a:stretch>
            <a:fillRect/>
          </a:stretch>
        </p:blipFill>
        <p:spPr>
          <a:xfrm>
            <a:off x="5085343" y="692696"/>
            <a:ext cx="3571900" cy="3879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79" y="867122"/>
            <a:ext cx="324036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хотел погубить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Муху-Цокотуху?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572" y="4797152"/>
            <a:ext cx="405110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Муха по полю  пошла…,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же она нашла?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6727902labiu9c1227724501.jpg"/>
          <p:cNvPicPr>
            <a:picLocks noChangeAspect="1"/>
          </p:cNvPicPr>
          <p:nvPr/>
        </p:nvPicPr>
        <p:blipFill>
          <a:blip r:embed="rId2" cstate="print"/>
          <a:srcRect l="11111" t="15278" r="12963" b="20833"/>
          <a:stretch>
            <a:fillRect/>
          </a:stretch>
        </p:blipFill>
        <p:spPr>
          <a:xfrm>
            <a:off x="5141158" y="2380407"/>
            <a:ext cx="3500462" cy="3927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roduct_detailed_image_165278_47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72" y="66508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374</TotalTime>
  <Words>234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    Муниципальное бюджетное дошкольное образовательное учреждение «Детский сад №85 комбинированного вида» города Орла  Задание по реализации образовательной области «Развитие речи» Раздел «Ознакомление с художественной литературой» Форма обучения – дистанционная  Возрастная группа – 3-4 года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Лебедев</dc:creator>
  <cp:lastModifiedBy>Пользователь</cp:lastModifiedBy>
  <cp:revision>57</cp:revision>
  <dcterms:created xsi:type="dcterms:W3CDTF">2014-06-25T16:42:39Z</dcterms:created>
  <dcterms:modified xsi:type="dcterms:W3CDTF">2020-05-24T19:50:05Z</dcterms:modified>
</cp:coreProperties>
</file>