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C954E-A827-495B-A5BF-26EBA06F6554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55F61-E7BE-42C1-913D-37D1A7CB6D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5F61-E7BE-42C1-913D-37D1A7CB6D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0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EEB6D-9AF0-48A8-9AA8-39DD5C917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EF6EC5-2710-472D-83C8-357ABD126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8AC329-DFAB-4521-84DA-5D6CA873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850FF-7967-4854-A76B-1BB2803F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A1EDD-03E9-40C5-AF34-09163A4F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7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8F90-9EBF-434E-8FBB-68D17291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0C178A-B636-4D37-A93D-0961C85B9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382A11-B786-435F-9465-778828BE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8AEF2-F72F-4FF9-9E33-C678CE7C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0747D-3A5D-481C-B60A-3E94BD43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01D226-D1AE-4CED-92FA-38FFC0855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E886C7-99A1-43B1-8217-D00275DE8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B3C20-76D3-44AF-A318-9EF75268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F7800-B981-4C84-88C3-943BE6B5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3D628-58C8-42FE-A45D-093E50B8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2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8EBAB-74C0-4966-9A23-5F6E245C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EF084-424B-4F47-89BE-CB02566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39D5A-2315-4DDF-98BC-C9FEE156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1447D-8561-49F2-8294-175F7334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0EA5-79C3-45F7-A4F0-BB13DE8C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34369-B963-4E89-A6EF-7207A81E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57B3FD-3A1A-4FAE-A395-7C51F0EC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77C5E-1B1F-4EA5-B872-CF875293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8D839-AD86-45CF-A693-57AB8159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B8559-35EC-4B70-896E-E8B22B53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0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7D31B-17B5-4AAD-9BB1-3383C8B9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4B39F-3832-4CE0-B40F-6C07603B3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8B246C-233E-46B0-9B27-1739306AA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09FF1-2D02-4A23-9734-0E0F2B46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3D7CE6-C836-4A18-926B-D83CA589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64FBA5-8B8B-463D-8EA4-38C97806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1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19168-F60A-45B0-AF26-2F31223E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535C05-62EB-47C4-981C-1A448A76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0C2ED5-A8B9-4875-8D16-3E52D5F31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1F9BBF-4733-4563-8E14-DBC234ED2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4D5114-0C2F-4CB7-9BCA-53A59AB14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1C0B98-2FB7-4241-9434-EB622560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434037-84A5-4240-95F8-68690C65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335051-CF50-4F8F-80A8-31AC0695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A9B0-8232-4DD4-AAB0-B2360554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ACB3F4-7868-4F76-9312-A3379E48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3012CD-0D4E-465D-9A70-45968EB1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845353-F528-4B62-AE02-7A377684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7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3068A0-F9B3-4A12-957F-67038838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08381A-3CDD-4110-9218-7CE8F23D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A25D9-94D5-479A-A580-2C5393CB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2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F63B-2951-4AED-BD19-9FFFE728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8FF13-4640-4E60-8379-C2BB077B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7E1AEE-4438-4A72-9CFC-BF2B5A16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0EED2-6652-45A1-BB1A-8518B8CD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E8AFC-5EBE-4B28-BE70-8DFAB377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5C630E-57C5-4EC3-8021-96254399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2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41F57-93B3-4F05-9BB7-344A1919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10EF98-B772-4263-A905-FE3D99EAD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CAFA4-FE49-4B86-9538-1C7FC6E00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CCC69-1B31-490E-8547-E8AF0299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BCC31-1AC6-44A4-9BA9-E38256D5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8EE47C-9EA6-49B2-B1F0-CD42B499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404B6-D5EA-467B-BBD8-6D04876D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BAC36-1853-4F3E-9FF4-D9D9F132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1AD09-EDEE-45A7-A0C7-51BF9975E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4B5B-BD5F-48D1-8E0C-49304435825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4D48-BCF2-4234-8168-F15CEFE2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E0FD-014B-41F8-86F4-E8D547679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BFACD-03FF-4F00-B034-372BE02E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image" Target="../media/image31.svg"/><Relationship Id="rId10" Type="http://schemas.openxmlformats.org/officeDocument/2006/relationships/image" Target="../media/image13.svg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19.png"/><Relationship Id="rId30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286B6-D82E-4A8F-A72E-C96BC5288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E3DCEE-13A6-49D6-BF19-B51FD9CBF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A283F-A5D6-4146-B80C-319C46EEB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0"/>
            <a:ext cx="1223771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9E3C0E-3EAB-491C-967F-982761A0C39E}"/>
              </a:ext>
            </a:extLst>
          </p:cNvPr>
          <p:cNvSpPr/>
          <p:nvPr/>
        </p:nvSpPr>
        <p:spPr>
          <a:xfrm flipH="1">
            <a:off x="-45719" y="0"/>
            <a:ext cx="45719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8968D1-5B78-455B-8EF2-08254A6614D2}"/>
              </a:ext>
            </a:extLst>
          </p:cNvPr>
          <p:cNvSpPr/>
          <p:nvPr/>
        </p:nvSpPr>
        <p:spPr>
          <a:xfrm>
            <a:off x="2458193" y="486888"/>
            <a:ext cx="703019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/>
              <a:t>Муниципальное бюджетное дошкольное учреждение </a:t>
            </a:r>
            <a:r>
              <a:rPr lang="ru-RU" sz="2000" b="1" dirty="0" smtClean="0"/>
              <a:t>«Детский </a:t>
            </a:r>
            <a:r>
              <a:rPr lang="ru-RU" sz="2000" b="1" dirty="0"/>
              <a:t>сад № 85 комбинированного </a:t>
            </a:r>
            <a:r>
              <a:rPr lang="ru-RU" sz="2000" b="1" dirty="0" smtClean="0"/>
              <a:t>вида» </a:t>
            </a:r>
            <a:r>
              <a:rPr lang="ru-RU" sz="2000" b="1" dirty="0"/>
              <a:t>города Орла</a:t>
            </a:r>
          </a:p>
          <a:p>
            <a:pPr algn="ctr"/>
            <a:endParaRPr lang="ru-RU" sz="2400" b="0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по реализации образовательной области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«Познавательное развитие»</a:t>
            </a:r>
            <a:endPara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Форма обучения - дистанционная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Возрастная группа - 2-3 года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«Весёлое путешествие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  <a:p>
            <a:pPr algn="ctr"/>
            <a:endParaRPr lang="ru-RU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9D81F-7968-4897-9FA7-A54EDF72DC97}"/>
              </a:ext>
            </a:extLst>
          </p:cNvPr>
          <p:cNvSpPr txBox="1"/>
          <p:nvPr/>
        </p:nvSpPr>
        <p:spPr>
          <a:xfrm>
            <a:off x="8098970" y="4767944"/>
            <a:ext cx="3867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Подготовила: 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оспитатель </a:t>
            </a:r>
            <a:endParaRPr lang="ru-RU" sz="2000" dirty="0"/>
          </a:p>
          <a:p>
            <a:r>
              <a:rPr lang="ru-RU" sz="2000" dirty="0" err="1" smtClean="0"/>
              <a:t>Девякович</a:t>
            </a:r>
            <a:r>
              <a:rPr lang="ru-RU" sz="2000" dirty="0" smtClean="0"/>
              <a:t> </a:t>
            </a:r>
            <a:r>
              <a:rPr lang="ru-RU" sz="2000" dirty="0"/>
              <a:t>Лилия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25148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258F07-5CC7-4D85-8EE4-95E2EC8AF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26" y="0"/>
            <a:ext cx="7603673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CD9B7-6139-4577-90C7-6D330245CFC0}"/>
              </a:ext>
            </a:extLst>
          </p:cNvPr>
          <p:cNvSpPr txBox="1"/>
          <p:nvPr/>
        </p:nvSpPr>
        <p:spPr>
          <a:xfrm>
            <a:off x="1502228" y="1338943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6FBEFC-A039-4B16-A0F5-384404378BF1}"/>
              </a:ext>
            </a:extLst>
          </p:cNvPr>
          <p:cNvSpPr/>
          <p:nvPr/>
        </p:nvSpPr>
        <p:spPr>
          <a:xfrm>
            <a:off x="0" y="130629"/>
            <a:ext cx="45883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Цель:</a:t>
            </a:r>
            <a:r>
              <a:rPr lang="ru-RU" sz="2000" b="1" dirty="0">
                <a:solidFill>
                  <a:srgbClr val="383838"/>
                </a:solidFill>
                <a:latin typeface="Verdana Pro Black" panose="020B0A04030504040204" pitchFamily="34" charset="0"/>
              </a:rPr>
              <a:t> </a:t>
            </a:r>
            <a:r>
              <a:rPr lang="ru-RU" sz="2000" b="1" i="0" dirty="0" smtClean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сформировать </a:t>
            </a:r>
            <a:r>
              <a:rPr lang="ru-RU" sz="2000" b="1" i="0" dirty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представление о </a:t>
            </a:r>
            <a:r>
              <a:rPr lang="ru-RU" sz="2000" b="1" i="0" dirty="0" smtClean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путешествии. </a:t>
            </a:r>
            <a:endParaRPr lang="ru-RU" sz="2000" b="1" i="0" dirty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endParaRPr lang="ru-RU" sz="2000" b="1" dirty="0" smtClean="0">
              <a:solidFill>
                <a:srgbClr val="383838"/>
              </a:solidFill>
              <a:latin typeface="Verdana Pro Black" panose="020B0A04030504040204" pitchFamily="34" charset="0"/>
            </a:endParaRPr>
          </a:p>
          <a:p>
            <a:r>
              <a:rPr lang="ru-RU" sz="2000" b="1" dirty="0" smtClean="0">
                <a:solidFill>
                  <a:srgbClr val="383838"/>
                </a:solidFill>
                <a:latin typeface="Verdana Pro Black" panose="020B0A04030504040204" pitchFamily="34" charset="0"/>
              </a:rPr>
              <a:t>Задачи</a:t>
            </a:r>
            <a:r>
              <a:rPr lang="ru-RU" sz="2000" b="1" dirty="0">
                <a:solidFill>
                  <a:srgbClr val="383838"/>
                </a:solidFill>
                <a:latin typeface="Verdana Pro Black" panose="020B0A0403050404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расширить </a:t>
            </a:r>
            <a:r>
              <a:rPr lang="ru-RU" sz="2000" b="1" i="0" dirty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словарный </a:t>
            </a:r>
            <a:r>
              <a:rPr lang="ru-RU" sz="2000" b="1" i="0" dirty="0" smtClean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запас,</a:t>
            </a:r>
            <a:endParaRPr lang="ru-RU" sz="2000" b="1" i="0" dirty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endParaRPr lang="ru-RU" sz="2000" b="1" i="0" dirty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развивать связную речь, </a:t>
            </a:r>
            <a:endParaRPr lang="ru-RU" sz="2000" b="1" i="0" dirty="0" smtClean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endParaRPr lang="ru-RU" sz="2000" b="1" i="0" dirty="0" smtClean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воспитывать </a:t>
            </a:r>
            <a:r>
              <a:rPr lang="ru-RU" sz="2000" b="1" i="0" dirty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бережное отношение к окружающей среде,</a:t>
            </a:r>
          </a:p>
          <a:p>
            <a:pPr marL="285750" indent="-285750">
              <a:buFontTx/>
              <a:buChar char="-"/>
            </a:pPr>
            <a:endParaRPr lang="ru-RU" sz="2000" b="1" i="0" dirty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83838"/>
                </a:solidFill>
                <a:latin typeface="Verdana Pro Black" panose="020B0A04030504040204" pitchFamily="34" charset="0"/>
              </a:rPr>
              <a:t>п</a:t>
            </a:r>
            <a:r>
              <a:rPr lang="ru-RU" sz="2000" b="1" i="0" dirty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ознакомить с правилами поведения на </a:t>
            </a:r>
            <a:r>
              <a:rPr lang="ru-RU" sz="2000" b="1" i="0" dirty="0" smtClean="0">
                <a:solidFill>
                  <a:srgbClr val="383838"/>
                </a:solidFill>
                <a:effectLst/>
                <a:latin typeface="Verdana Pro Black" panose="020B0A04030504040204" pitchFamily="34" charset="0"/>
              </a:rPr>
              <a:t>прогулке в лесу,</a:t>
            </a:r>
            <a:endParaRPr lang="ru-RU" sz="2000" b="1" i="0" dirty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sz="2000" b="1" i="0" dirty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83838"/>
                </a:solidFill>
                <a:latin typeface="Verdana Pro Black" panose="020B0A04030504040204" pitchFamily="34" charset="0"/>
              </a:rPr>
              <a:t>развивать </a:t>
            </a:r>
            <a:r>
              <a:rPr lang="ru-RU" sz="2000" b="1" dirty="0" smtClean="0">
                <a:solidFill>
                  <a:srgbClr val="383838"/>
                </a:solidFill>
                <a:latin typeface="Verdana Pro Black" panose="020B0A04030504040204" pitchFamily="34" charset="0"/>
              </a:rPr>
              <a:t>мышление, внимание.</a:t>
            </a:r>
            <a:endParaRPr lang="ru-RU" sz="2000" b="1" i="0" dirty="0">
              <a:solidFill>
                <a:srgbClr val="383838"/>
              </a:solidFill>
              <a:effectLst/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7B41F-681A-42A7-A041-01B66700D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576E88-2B8B-40A7-83CC-3C6D90051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608B1B-AB56-4D55-9B2F-18C0F5B4E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0106F0-74DE-4B32-A514-75FC2C809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5" y="449942"/>
            <a:ext cx="10755084" cy="6408058"/>
          </a:xfr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270D70-EF47-41EC-814E-9FE1EE2C5642}"/>
              </a:ext>
            </a:extLst>
          </p:cNvPr>
          <p:cNvSpPr/>
          <p:nvPr/>
        </p:nvSpPr>
        <p:spPr>
          <a:xfrm>
            <a:off x="1248228" y="1"/>
            <a:ext cx="9811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Признаки времен года</a:t>
            </a:r>
          </a:p>
        </p:txBody>
      </p:sp>
    </p:spTree>
    <p:extLst>
      <p:ext uri="{BB962C8B-B14F-4D97-AF65-F5344CB8AC3E}">
        <p14:creationId xmlns:p14="http://schemas.microsoft.com/office/powerpoint/2010/main" val="2458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92A49-9288-472E-BF28-0C78879B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C924BF-EEDB-443D-AB93-0F13449C5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59E399-647E-488F-825E-E3B0C8D8BEE2}"/>
              </a:ext>
            </a:extLst>
          </p:cNvPr>
          <p:cNvSpPr/>
          <p:nvPr/>
        </p:nvSpPr>
        <p:spPr>
          <a:xfrm>
            <a:off x="1424354" y="365125"/>
            <a:ext cx="673993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 Neue"/>
              </a:rPr>
              <a:t>ЛЕТО</a:t>
            </a:r>
          </a:p>
          <a:p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Столько света! Столько солнца!</a:t>
            </a:r>
            <a:b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</a:br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Столько зелени кругом!</a:t>
            </a:r>
            <a:b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</a:br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Наступило снова лето,</a:t>
            </a:r>
            <a:b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</a:br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И тепло пришло к нам в дом.</a:t>
            </a:r>
          </a:p>
          <a:p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А вокруг так много света,</a:t>
            </a:r>
            <a:b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</a:br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Пахнет елью и сосной.</a:t>
            </a:r>
            <a:b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</a:br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Вот бы было так, что лето</a:t>
            </a:r>
            <a:b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</a:br>
            <a:r>
              <a:rPr lang="ru-RU" sz="2800" b="0" i="0" dirty="0">
                <a:solidFill>
                  <a:srgbClr val="1D2129"/>
                </a:solidFill>
                <a:effectLst/>
                <a:latin typeface="Helvetica Neue"/>
              </a:rPr>
              <a:t>Было целый год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25464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92234-3145-4B34-B794-5D6B4831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EFA0E3-9B3E-4411-8BEB-B5FD4C919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32918" cy="342899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C3ECA8-87EB-4EB8-ABC5-56C71D6F47AE}"/>
              </a:ext>
            </a:extLst>
          </p:cNvPr>
          <p:cNvSpPr/>
          <p:nvPr/>
        </p:nvSpPr>
        <p:spPr>
          <a:xfrm>
            <a:off x="3832919" y="-19760"/>
            <a:ext cx="8359080" cy="34487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0322D0-6D18-45DC-BFB9-122C4080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287"/>
            <a:ext cx="3832919" cy="347947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861A47-18FE-432F-A80B-47F960D0A4D6}"/>
              </a:ext>
            </a:extLst>
          </p:cNvPr>
          <p:cNvSpPr/>
          <p:nvPr/>
        </p:nvSpPr>
        <p:spPr>
          <a:xfrm>
            <a:off x="3832918" y="3398287"/>
            <a:ext cx="8359081" cy="348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Чем можно заниматься на прогулке летом?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9BA11-8D46-4646-8FAE-CAD384CDFE4A}"/>
              </a:ext>
            </a:extLst>
          </p:cNvPr>
          <p:cNvSpPr txBox="1"/>
          <p:nvPr/>
        </p:nvSpPr>
        <p:spPr>
          <a:xfrm>
            <a:off x="4410403" y="345365"/>
            <a:ext cx="736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Как мы оденемся на прогулку летом?</a:t>
            </a:r>
          </a:p>
        </p:txBody>
      </p:sp>
      <p:pic>
        <p:nvPicPr>
          <p:cNvPr id="26" name="Рисунок 25" descr="Рубашка">
            <a:extLst>
              <a:ext uri="{FF2B5EF4-FFF2-40B4-BE49-F238E27FC236}">
                <a16:creationId xmlns:a16="http://schemas.microsoft.com/office/drawing/2014/main" id="{CD770BC1-F05E-4E01-B08D-02339A41A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8299" y="1162812"/>
            <a:ext cx="1324948" cy="1324948"/>
          </a:xfrm>
          <a:prstGeom prst="rect">
            <a:avLst/>
          </a:prstGeom>
        </p:spPr>
      </p:pic>
      <p:pic>
        <p:nvPicPr>
          <p:cNvPr id="28" name="Рисунок 27" descr="Брюки">
            <a:extLst>
              <a:ext uri="{FF2B5EF4-FFF2-40B4-BE49-F238E27FC236}">
                <a16:creationId xmlns:a16="http://schemas.microsoft.com/office/drawing/2014/main" id="{EF33091D-B5B0-42B3-9917-23465585F4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23780" y="1923360"/>
            <a:ext cx="1428444" cy="1428444"/>
          </a:xfrm>
          <a:prstGeom prst="rect">
            <a:avLst/>
          </a:prstGeom>
        </p:spPr>
      </p:pic>
      <p:pic>
        <p:nvPicPr>
          <p:cNvPr id="30" name="Рисунок 29" descr="Юбка">
            <a:extLst>
              <a:ext uri="{FF2B5EF4-FFF2-40B4-BE49-F238E27FC236}">
                <a16:creationId xmlns:a16="http://schemas.microsoft.com/office/drawing/2014/main" id="{489069E6-AA26-4523-87EC-B3FB4F099A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670855" y="1910006"/>
            <a:ext cx="1431744" cy="1431744"/>
          </a:xfrm>
          <a:prstGeom prst="rect">
            <a:avLst/>
          </a:prstGeom>
        </p:spPr>
      </p:pic>
      <p:pic>
        <p:nvPicPr>
          <p:cNvPr id="32" name="Рисунок 31" descr="Одеваться">
            <a:extLst>
              <a:ext uri="{FF2B5EF4-FFF2-40B4-BE49-F238E27FC236}">
                <a16:creationId xmlns:a16="http://schemas.microsoft.com/office/drawing/2014/main" id="{0B38D7D9-D2EB-4459-80F2-39846B9AEC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32807" y="1131016"/>
            <a:ext cx="1659478" cy="1916416"/>
          </a:xfrm>
          <a:prstGeom prst="rect">
            <a:avLst/>
          </a:prstGeom>
        </p:spPr>
      </p:pic>
      <p:pic>
        <p:nvPicPr>
          <p:cNvPr id="34" name="Рисунок 33" descr="Тапочки">
            <a:extLst>
              <a:ext uri="{FF2B5EF4-FFF2-40B4-BE49-F238E27FC236}">
                <a16:creationId xmlns:a16="http://schemas.microsoft.com/office/drawing/2014/main" id="{6C6F02C5-C7E7-42F6-B277-E5DF2A3997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219351" y="2211153"/>
            <a:ext cx="1376272" cy="914400"/>
          </a:xfrm>
          <a:prstGeom prst="rect">
            <a:avLst/>
          </a:prstGeom>
        </p:spPr>
      </p:pic>
      <p:pic>
        <p:nvPicPr>
          <p:cNvPr id="36" name="Рисунок 35" descr="Бейсболка">
            <a:extLst>
              <a:ext uri="{FF2B5EF4-FFF2-40B4-BE49-F238E27FC236}">
                <a16:creationId xmlns:a16="http://schemas.microsoft.com/office/drawing/2014/main" id="{1E279617-C328-45CE-B4B9-79C216EF3A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263569" y="788398"/>
            <a:ext cx="1376272" cy="1376272"/>
          </a:xfrm>
          <a:prstGeom prst="rect">
            <a:avLst/>
          </a:prstGeom>
        </p:spPr>
      </p:pic>
      <p:pic>
        <p:nvPicPr>
          <p:cNvPr id="38" name="Рисунок 37" descr="Футбол">
            <a:extLst>
              <a:ext uri="{FF2B5EF4-FFF2-40B4-BE49-F238E27FC236}">
                <a16:creationId xmlns:a16="http://schemas.microsoft.com/office/drawing/2014/main" id="{11DE6315-93A5-496B-8896-AF3F36B73E3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092607" y="3794125"/>
            <a:ext cx="1159706" cy="1159706"/>
          </a:xfrm>
          <a:prstGeom prst="rect">
            <a:avLst/>
          </a:prstGeom>
        </p:spPr>
      </p:pic>
      <p:pic>
        <p:nvPicPr>
          <p:cNvPr id="40" name="Рисунок 39" descr="Велоспорт">
            <a:extLst>
              <a:ext uri="{FF2B5EF4-FFF2-40B4-BE49-F238E27FC236}">
                <a16:creationId xmlns:a16="http://schemas.microsoft.com/office/drawing/2014/main" id="{6D5F1945-5ECB-47A9-B468-163FE57487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732948" y="3732887"/>
            <a:ext cx="1159706" cy="1159706"/>
          </a:xfrm>
          <a:prstGeom prst="rect">
            <a:avLst/>
          </a:prstGeom>
        </p:spPr>
      </p:pic>
      <p:pic>
        <p:nvPicPr>
          <p:cNvPr id="42" name="Рисунок 41" descr="Плавание">
            <a:extLst>
              <a:ext uri="{FF2B5EF4-FFF2-40B4-BE49-F238E27FC236}">
                <a16:creationId xmlns:a16="http://schemas.microsoft.com/office/drawing/2014/main" id="{8D834B90-9FDC-4992-A84D-8F3EC5B208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441312" y="3670794"/>
            <a:ext cx="1221799" cy="1221799"/>
          </a:xfrm>
          <a:prstGeom prst="rect">
            <a:avLst/>
          </a:prstGeom>
        </p:spPr>
      </p:pic>
      <p:pic>
        <p:nvPicPr>
          <p:cNvPr id="44" name="Рисунок 43" descr="Ведро и лопата">
            <a:extLst>
              <a:ext uri="{FF2B5EF4-FFF2-40B4-BE49-F238E27FC236}">
                <a16:creationId xmlns:a16="http://schemas.microsoft.com/office/drawing/2014/main" id="{E5D1DFF0-0406-4F69-B69B-B46645A9836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7352958" y="5524366"/>
            <a:ext cx="1290439" cy="1290439"/>
          </a:xfrm>
          <a:prstGeom prst="rect">
            <a:avLst/>
          </a:prstGeom>
        </p:spPr>
      </p:pic>
      <p:pic>
        <p:nvPicPr>
          <p:cNvPr id="46" name="Рисунок 45" descr="Пейзаж парка">
            <a:extLst>
              <a:ext uri="{FF2B5EF4-FFF2-40B4-BE49-F238E27FC236}">
                <a16:creationId xmlns:a16="http://schemas.microsoft.com/office/drawing/2014/main" id="{1C616CE0-37AE-4FB8-9136-C5187CD6AC3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660902" y="5602579"/>
            <a:ext cx="1072046" cy="1072046"/>
          </a:xfrm>
          <a:prstGeom prst="rect">
            <a:avLst/>
          </a:prstGeom>
        </p:spPr>
      </p:pic>
      <p:pic>
        <p:nvPicPr>
          <p:cNvPr id="48" name="Рисунок 47" descr="Воздушный шар">
            <a:extLst>
              <a:ext uri="{FF2B5EF4-FFF2-40B4-BE49-F238E27FC236}">
                <a16:creationId xmlns:a16="http://schemas.microsoft.com/office/drawing/2014/main" id="{5A059451-A353-42F7-9B5B-C40D910322F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0448870" y="3840957"/>
            <a:ext cx="914400" cy="914400"/>
          </a:xfrm>
          <a:prstGeom prst="rect">
            <a:avLst/>
          </a:prstGeom>
        </p:spPr>
      </p:pic>
      <p:pic>
        <p:nvPicPr>
          <p:cNvPr id="50" name="Рисунок 49" descr="Лейка">
            <a:extLst>
              <a:ext uri="{FF2B5EF4-FFF2-40B4-BE49-F238E27FC236}">
                <a16:creationId xmlns:a16="http://schemas.microsoft.com/office/drawing/2014/main" id="{5E5C820E-D76C-452B-B581-F49FF846297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9304950" y="5726983"/>
            <a:ext cx="1087821" cy="10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20EED-ED15-453B-B107-8000062B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FDC6EA-4444-47EB-9668-220282646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3875314" cy="41662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0F634-A3A2-488C-8E0B-FFEC13E05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57" y="0"/>
            <a:ext cx="817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0713E-D3C8-45E0-A068-79C88586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1059"/>
          <a:stretch/>
        </p:blipFill>
        <p:spPr>
          <a:xfrm>
            <a:off x="0" y="0"/>
            <a:ext cx="12201843" cy="6857999"/>
          </a:xfrm>
        </p:spPr>
      </p:pic>
    </p:spTree>
    <p:extLst>
      <p:ext uri="{BB962C8B-B14F-4D97-AF65-F5344CB8AC3E}">
        <p14:creationId xmlns:p14="http://schemas.microsoft.com/office/powerpoint/2010/main" val="6220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2AE38-7B7C-4544-9A78-7ABE504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E4521E-EEB8-48B3-911F-6A67F4550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1558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CE688A-49BE-497B-8D04-DE92E9AB8271}"/>
              </a:ext>
            </a:extLst>
          </p:cNvPr>
          <p:cNvSpPr/>
          <p:nvPr/>
        </p:nvSpPr>
        <p:spPr>
          <a:xfrm>
            <a:off x="7676743" y="0"/>
            <a:ext cx="4515257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Совсем растаял  снег в лесу,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 папа снял пиджак.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А  я, смотрите, сам несу,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 - взрослому рюкзак.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 спрятать радость не могу -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Улыбка во весь рот.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Ведь не иду - бегом бегу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Я первый раз в поход.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108</Words>
  <Application>Microsoft Office PowerPoint</Application>
  <PresentationFormat>Широкоэкранный</PresentationFormat>
  <Paragraphs>39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Verdana Pro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25</cp:revision>
  <dcterms:created xsi:type="dcterms:W3CDTF">2020-05-19T12:46:48Z</dcterms:created>
  <dcterms:modified xsi:type="dcterms:W3CDTF">2020-06-05T09:58:50Z</dcterms:modified>
</cp:coreProperties>
</file>