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2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4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8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7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1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9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7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1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134DE-49B2-49A3-AE95-DF340EB548EA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549F-1BBA-435A-A446-3F7E966B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3.png"/><Relationship Id="rId4" Type="http://schemas.openxmlformats.org/officeDocument/2006/relationships/image" Target="../media/image12.jp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7048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Муниципальное бюджетное дошкольное образовательное учреждение «Детский сад № 85 комбинированного вида» города Орла </a:t>
            </a: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Задание  по реализации образовательной области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«Художественно-эстетическое развитие»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Форма обучения-дистанционная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Возрастная группа 6-7 лет</a:t>
            </a:r>
          </a:p>
          <a:p>
            <a:pPr algn="ctr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Рисование: «Динозавр»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Подготовила: педагог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дополнительного образования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Карпикова. Е.О.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49781"/>
            <a:ext cx="3240360" cy="3236310"/>
          </a:xfrm>
          <a:prstGeom prst="rect">
            <a:avLst/>
          </a:prstGeom>
        </p:spPr>
      </p:pic>
      <p:pic>
        <p:nvPicPr>
          <p:cNvPr id="7" name="Екатерина Черемашенцева и детский ансамбль студии-май 2005 - Динозаврики_(Inkomp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0072" y="5288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-21495"/>
            <a:ext cx="9144000" cy="68794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3811491" cy="3806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3" y="260648"/>
            <a:ext cx="4318504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6" y="41002"/>
            <a:ext cx="4196985" cy="33159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11" y="3391626"/>
            <a:ext cx="4379979" cy="3284984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87824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667475" cy="3662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5039686" cy="3456384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46073" y="4746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2592288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648"/>
            <a:ext cx="4679815" cy="2664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3851920" cy="2731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2733">
            <a:off x="5487078" y="2898409"/>
            <a:ext cx="3066065" cy="3062232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80112" y="5567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3" y="24974"/>
            <a:ext cx="9144000" cy="6837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494"/>
            <a:ext cx="593926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2913">
            <a:off x="7102929" y="4377845"/>
            <a:ext cx="2438405" cy="2435357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0632" y="5524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0"/>
            <a:ext cx="9144000" cy="6826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212909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21" y="137298"/>
            <a:ext cx="4317447" cy="3307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759">
            <a:off x="559160" y="3200070"/>
            <a:ext cx="4064379" cy="3027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768">
            <a:off x="4748842" y="3516745"/>
            <a:ext cx="4140812" cy="27497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54" y="4219646"/>
            <a:ext cx="2575706" cy="2572486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76366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46</Words>
  <Application>Microsoft Office PowerPoint</Application>
  <PresentationFormat>Экран (4:3)</PresentationFormat>
  <Paragraphs>15</Paragraphs>
  <Slides>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14</cp:revision>
  <dcterms:created xsi:type="dcterms:W3CDTF">2020-05-29T09:16:49Z</dcterms:created>
  <dcterms:modified xsi:type="dcterms:W3CDTF">2020-05-30T20:07:35Z</dcterms:modified>
</cp:coreProperties>
</file>