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6504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590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6225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9725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949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4161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1317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45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904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9080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170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0339-C14E-4B64-915E-CA15FA1BDA1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A0E8-5F4E-4201-BC36-CE023A0E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jpg"/><Relationship Id="rId5" Type="http://schemas.openxmlformats.org/officeDocument/2006/relationships/image" Target="../media/image12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9208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/>
              <a:t>«Детский сад № 85 комбинированного вида» города Орла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Задание по реализации образовательной области</a:t>
            </a:r>
          </a:p>
          <a:p>
            <a:pPr algn="ctr"/>
            <a:r>
              <a:rPr lang="ru-RU" sz="2400" b="1" dirty="0" smtClean="0"/>
              <a:t>«Художественно-эстетическое развитие»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Форма обучения – дистанционная</a:t>
            </a:r>
          </a:p>
          <a:p>
            <a:pPr algn="ctr"/>
            <a:r>
              <a:rPr lang="ru-RU" sz="2000" dirty="0" smtClean="0"/>
              <a:t>Возрастная группа – 5-6 лет</a:t>
            </a:r>
          </a:p>
          <a:p>
            <a:pPr algn="ctr"/>
            <a:r>
              <a:rPr lang="ru-RU" sz="3600" b="1" dirty="0" smtClean="0"/>
              <a:t>Рисование «Черепашка</a:t>
            </a:r>
            <a:r>
              <a:rPr lang="ru-RU" sz="3600" b="1" dirty="0" smtClean="0"/>
              <a:t>»</a:t>
            </a:r>
          </a:p>
          <a:p>
            <a:pPr algn="r"/>
            <a:r>
              <a:rPr lang="ru-RU" sz="2000" dirty="0" smtClean="0"/>
              <a:t>Подготовила: </a:t>
            </a:r>
          </a:p>
          <a:p>
            <a:pPr algn="r"/>
            <a:r>
              <a:rPr lang="ru-RU" sz="2000" dirty="0" smtClean="0"/>
              <a:t>педагог дополнительного образования</a:t>
            </a:r>
          </a:p>
          <a:p>
            <a:pPr algn="r"/>
            <a:r>
              <a:rPr lang="ru-RU" sz="2000" dirty="0" err="1" smtClean="0"/>
              <a:t>Карпикова</a:t>
            </a:r>
            <a:r>
              <a:rPr lang="ru-RU" sz="2000" dirty="0" smtClean="0"/>
              <a:t> Е.О.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09" y="4456862"/>
            <a:ext cx="380619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84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79" y="440668"/>
            <a:ext cx="5976664" cy="59766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9.554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5373216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Чтобы </a:t>
            </a:r>
            <a:r>
              <a:rPr lang="ru-RU" sz="2400" b="1" dirty="0" smtClean="0"/>
              <a:t>узнать, о чем </a:t>
            </a:r>
            <a:r>
              <a:rPr lang="ru-RU" sz="2400" b="1" dirty="0" smtClean="0"/>
              <a:t>говорит </a:t>
            </a:r>
            <a:r>
              <a:rPr lang="ru-RU" sz="2400" b="1" dirty="0" smtClean="0"/>
              <a:t>черепашка, </a:t>
            </a:r>
            <a:r>
              <a:rPr lang="ru-RU" sz="2400" b="1" dirty="0" smtClean="0"/>
              <a:t>жми внизу картинки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22313"/>
            <a:ext cx="601025" cy="6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4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5476"/>
            <a:ext cx="4917638" cy="3073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5476"/>
            <a:ext cx="3600400" cy="3073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6341669" cy="3096518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47664" y="5514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8032"/>
            <a:ext cx="4711452" cy="6281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44" y="1844824"/>
            <a:ext cx="4093856" cy="409385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08104" y="563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50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3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3543858" cy="4725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1377"/>
            <a:ext cx="3276364" cy="472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97" y="4139698"/>
            <a:ext cx="2718302" cy="2718302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47664" y="4751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6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4"/>
            <a:ext cx="9144000" cy="6845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" y="82263"/>
            <a:ext cx="3165816" cy="4221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23" y="157272"/>
            <a:ext cx="3109559" cy="4146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7266"/>
            <a:ext cx="2679762" cy="4171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23" y="3980478"/>
            <a:ext cx="2852936" cy="2852936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8316" y="5102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" y="-93146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2" y="188640"/>
            <a:ext cx="2916324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4340"/>
            <a:ext cx="2787774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4340"/>
            <a:ext cx="2593560" cy="3672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39" y="3612410"/>
            <a:ext cx="3212976" cy="3212976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1411" y="4914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56" y="418356"/>
            <a:ext cx="6021288" cy="6021288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61356" y="5339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23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</Words>
  <Application>Microsoft Office PowerPoint</Application>
  <PresentationFormat>Экран (4:3)</PresentationFormat>
  <Paragraphs>13</Paragraphs>
  <Slides>9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Сергей Афонин</cp:lastModifiedBy>
  <cp:revision>25</cp:revision>
  <dcterms:created xsi:type="dcterms:W3CDTF">2020-05-28T11:06:32Z</dcterms:created>
  <dcterms:modified xsi:type="dcterms:W3CDTF">2020-05-29T13:29:35Z</dcterms:modified>
</cp:coreProperties>
</file>