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7026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Муниципальное  бюджетное дошкольное 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Детский сад №85 комбинированного вида»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города 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Орла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Задание по реализации образовательной области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«Речевое развитие»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Форма обучения – дистанционная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Возрастная группа – 5-6 лет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69" y="2011192"/>
            <a:ext cx="7702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Рассказ В. </a:t>
            </a:r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Драгунского                   </a:t>
            </a:r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«Сверху вниз, наискосок»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3445" y="5229200"/>
            <a:ext cx="3291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Подготовила: воспитатель 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Антошина Дарья Андреевна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47" y="3457742"/>
            <a:ext cx="2693863" cy="34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http://www.helpmammy.ru/images/risunki/185.jpg"/>
          <p:cNvPicPr>
            <a:picLocks noChangeAspect="1" noChangeArrowheads="1"/>
          </p:cNvPicPr>
          <p:nvPr/>
        </p:nvPicPr>
        <p:blipFill>
          <a:blip r:embed="rId3" cstate="print"/>
          <a:srcRect t="1078" b="21274"/>
          <a:stretch>
            <a:fillRect/>
          </a:stretch>
        </p:blipFill>
        <p:spPr bwMode="auto">
          <a:xfrm>
            <a:off x="179512" y="1268760"/>
            <a:ext cx="368009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8141010" cy="720080"/>
          </a:xfrm>
          <a:prstGeom prst="rect">
            <a:avLst/>
          </a:prstGeom>
          <a:noFill/>
        </p:spPr>
        <p:txBody>
          <a:bodyPr wrap="none">
            <a:prstTxWarp prst="textDoubleWave1">
              <a:avLst>
                <a:gd name="adj1" fmla="val 12500"/>
                <a:gd name="adj2" fmla="val -691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Виктор Юзефович Драгунский (1913-1972)</a:t>
            </a:r>
            <a:endParaRPr lang="ru-RU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24300" y="1412875"/>
            <a:ext cx="50403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dirty="0"/>
              <a:t>       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Родился 1 декабря 1913 г. в Нью-Йорке, где его родители получали образование. Вскоре после рождения сына семья возвратилась в Россию. </a:t>
            </a:r>
          </a:p>
          <a:p>
            <a:pPr algn="just" eaLnBrk="1" hangingPunct="1"/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       Трудовую деятельность начал в 16 лет, работал 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шорником, 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лодочником, потом актером в театре и в цирке. </a:t>
            </a:r>
          </a:p>
          <a:p>
            <a:pPr algn="just" eaLnBrk="1" hangingPunct="1"/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        Начиная с 1940 г. стал пробовать свои силы в литературном творчестве, создавая эстрадные монологи, тексты для клоунов.</a:t>
            </a:r>
          </a:p>
        </p:txBody>
      </p:sp>
      <p:pic>
        <p:nvPicPr>
          <p:cNvPr id="8" name="Рисунок 7" descr="0_8f58e_793aa84f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5013325"/>
            <a:ext cx="3563938" cy="16335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5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71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5" y="332656"/>
            <a:ext cx="8209037" cy="792088"/>
          </a:xfrm>
          <a:prstGeom prst="rect">
            <a:avLst/>
          </a:prstGeom>
          <a:noFill/>
        </p:spPr>
        <p:txBody>
          <a:bodyPr wrap="none">
            <a:prstTxWarp prst="textDoubleWave1">
              <a:avLst>
                <a:gd name="adj1" fmla="val 12500"/>
                <a:gd name="adj2" fmla="val -691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Творчество В. Драгунского </a:t>
            </a:r>
            <a:endParaRPr lang="ru-RU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1636" y="1135570"/>
            <a:ext cx="859297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    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В детской литературе известен как автор серии замечательных произведений под общим названием «Денискины рассказы». Прототипом главного героя стал сын писателя Дениска.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636" y="2348880"/>
            <a:ext cx="792401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algn="just" eaLnBrk="1" hangingPunct="1"/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В 1961 г. вышла первая книга из серии «Он живой и светится», в которую были включены 16 рассказов.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636" y="3059725"/>
            <a:ext cx="4176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Расскажите мне про Сингапур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»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72001" y="3059725"/>
            <a:ext cx="3240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Заколдованная буква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»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" y="3762044"/>
            <a:ext cx="500717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«Сражение у Чистой речки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»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0" y="3808557"/>
            <a:ext cx="3723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«Тайное становится явным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»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1" y="4621138"/>
            <a:ext cx="2962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«Куриный бульон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» 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840013" y="4621138"/>
            <a:ext cx="5022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Третье место в 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стиле баттерфляй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5489575"/>
            <a:ext cx="721898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«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Человек с голубым лицом</a:t>
            </a:r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» </a:t>
            </a:r>
          </a:p>
          <a:p>
            <a:pPr eaLnBrk="1" hangingPunct="1"/>
            <a:endParaRPr lang="ru-RU" altLang="ru-RU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 smtClean="0">
                <a:latin typeface="Comic Sans MS" panose="030F0702030302020204" pitchFamily="66" charset="0"/>
                <a:cs typeface="Times New Roman" pitchFamily="18" charset="0"/>
              </a:rPr>
              <a:t> Всего </a:t>
            </a:r>
            <a:r>
              <a:rPr lang="ru-RU" altLang="ru-RU" sz="2000" dirty="0">
                <a:latin typeface="Comic Sans MS" panose="030F0702030302020204" pitchFamily="66" charset="0"/>
                <a:cs typeface="Times New Roman" pitchFamily="18" charset="0"/>
              </a:rPr>
              <a:t>около 100 рассказов.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5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14" descr="http://images.spasibovsem.ru/catalog/original/detskaya-kniga-pohititel-sobak-dragunskij-viktor-otzyvy-1376635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217">
            <a:off x="537968" y="140319"/>
            <a:ext cx="2304256" cy="31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i.livelib.ru/boocover/1000195683/o/d327/Viktor_Dragunskij__Drug_detstv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32">
            <a:off x="6238556" y="148715"/>
            <a:ext cx="2376264" cy="30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ages.spasibovsem.ru/catalog/original/detskaya-kniga-tajnoe-vsegda-stanovitsya-yavnym-dragunskij-viktor-otzyvy-13765748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19" y="78149"/>
            <a:ext cx="2448272" cy="31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uznaiki.ru/Knigi_dlya_detej/Detskaya_xudozhestvennaya_literatura/images/Bolshaya-kniga-rasskazov.-Dragunskiy-(978-5-389-00449-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03">
            <a:off x="489913" y="3412225"/>
            <a:ext cx="2543389" cy="330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img1.labirint.ru/books/382991/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73" y="3429000"/>
            <a:ext cx="2456296" cy="33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j.livelib.ru/boocover/1000722414/l/36bf/Dvadtsat_let_pod_krovaty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202">
            <a:off x="6142428" y="3280284"/>
            <a:ext cx="2484595" cy="33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deti-online.com_-_sverhu-vniz-naiskosok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5736" y="692696"/>
            <a:ext cx="738188" cy="73818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deti-online.com_-_sverhu-vniz-naiskos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7872" y="260648"/>
            <a:ext cx="880864" cy="880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208591" cy="5620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1" y="1897337"/>
            <a:ext cx="4431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Чтобы прослушать аудио рассказ,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наведите курсор на значок вверху.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7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332656"/>
            <a:ext cx="5760640" cy="10801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DoubleWave1">
              <a:avLst>
                <a:gd name="adj1" fmla="val 12500"/>
                <a:gd name="adj2" fmla="val -1966"/>
              </a:avLst>
            </a:prstTxWarp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по  тексту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3581" y="1552575"/>
            <a:ext cx="76015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Comic Sans MS" panose="030F0702030302020204" pitchFamily="66" charset="0"/>
              </a:rPr>
              <a:t>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Расскажи, </a:t>
            </a:r>
            <a:r>
              <a:rPr lang="ru-RU" altLang="ru-RU" sz="2400" dirty="0">
                <a:latin typeface="Comic Sans MS" panose="030F0702030302020204" pitchFamily="66" charset="0"/>
              </a:rPr>
              <a:t>где ребята проводили </a:t>
            </a:r>
            <a:r>
              <a:rPr lang="ru-RU" altLang="ru-RU" sz="2400" dirty="0" smtClean="0">
                <a:latin typeface="Comic Sans MS" panose="030F0702030302020204" pitchFamily="66" charset="0"/>
              </a:rPr>
              <a:t>лето</a:t>
            </a:r>
            <a:r>
              <a:rPr lang="ru-RU" altLang="ru-RU" sz="2400" dirty="0">
                <a:latin typeface="Times New Roman" pitchFamily="18" charset="0"/>
              </a:rPr>
              <a:t>?</a:t>
            </a:r>
            <a:endParaRPr lang="ru-RU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582" y="1965183"/>
            <a:ext cx="765409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Почему детям было весело?</a:t>
            </a:r>
            <a:endParaRPr lang="ru-RU" altLang="ru-RU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3581" y="2427146"/>
            <a:ext cx="580130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С кем подружились ребятишки? </a:t>
            </a:r>
          </a:p>
          <a:p>
            <a:pPr algn="just">
              <a:buFont typeface="Wingdings" pitchFamily="2" charset="2"/>
              <a:buChar char="Ø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3580" y="2897622"/>
            <a:ext cx="87754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ea typeface="Calibri" charset="-52"/>
                <a:cs typeface="Times New Roman" pitchFamily="18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  <a:ea typeface="Calibri" charset="-52"/>
                <a:cs typeface="Times New Roman" pitchFamily="18" charset="0"/>
              </a:rPr>
              <a:t>Во что играли дети? Как это "просто так, играли ни во что"?</a:t>
            </a:r>
          </a:p>
          <a:p>
            <a:pPr algn="just">
              <a:buFont typeface="Wingdings" pitchFamily="2" charset="2"/>
              <a:buChar char="Ø"/>
            </a:pPr>
            <a:endParaRPr lang="ru-RU" altLang="ru-RU" dirty="0">
              <a:latin typeface="Times New Roman" pitchFamily="18" charset="0"/>
              <a:ea typeface="Calibri" charset="-52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3579" y="3817235"/>
            <a:ext cx="743716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Как ребята помогали рабочим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11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38" y="4509120"/>
            <a:ext cx="233521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520" y="4365104"/>
            <a:ext cx="66999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Как были одеты девушки-маляры? Почему детям их одежда показалась очень красивой?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520" y="5833095"/>
            <a:ext cx="669999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Как ребята познакомились с малярами? На что нравилось смотреть детям?</a:t>
            </a:r>
          </a:p>
        </p:txBody>
      </p:sp>
    </p:spTree>
    <p:extLst>
      <p:ext uri="{BB962C8B-B14F-4D97-AF65-F5344CB8AC3E}">
        <p14:creationId xmlns:p14="http://schemas.microsoft.com/office/powerpoint/2010/main" val="20282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676" y="476672"/>
            <a:ext cx="8756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Можно ли назвать детей любопытными? Если бы </a:t>
            </a:r>
            <a:r>
              <a:rPr lang="ru-RU" alt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ты увидел(ла)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оставленные рабочими вещи, чтобы </a:t>
            </a:r>
            <a:r>
              <a:rPr lang="ru-RU" alt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ты сделал(ла)? Ты знаешь,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что трогать можно, а что нельзя?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676" y="1844824"/>
            <a:ext cx="849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Ты думаешь, </a:t>
            </a:r>
            <a:r>
              <a:rPr lang="ru-RU" altLang="ru-RU" sz="2400" dirty="0">
                <a:latin typeface="Comic Sans MS" panose="030F0702030302020204" pitchFamily="66" charset="0"/>
                <a:cs typeface="Times New Roman" pitchFamily="18" charset="0"/>
              </a:rPr>
              <a:t>что случай во дворе стал ребятам уроком? Чему они научились? А </a:t>
            </a:r>
            <a:r>
              <a:rPr lang="ru-RU" altLang="ru-RU" sz="2400" dirty="0" smtClean="0">
                <a:latin typeface="Comic Sans MS" panose="030F0702030302020204" pitchFamily="66" charset="0"/>
                <a:cs typeface="Times New Roman" pitchFamily="18" charset="0"/>
              </a:rPr>
              <a:t>ты?</a:t>
            </a:r>
            <a:endParaRPr lang="ru-RU" altLang="ru-RU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7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509120"/>
            <a:ext cx="233521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352</Words>
  <Application>Microsoft Office PowerPoint</Application>
  <PresentationFormat>Экран (4:3)</PresentationFormat>
  <Paragraphs>39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Homka</dc:creator>
  <cp:lastModifiedBy>Пользователь</cp:lastModifiedBy>
  <cp:revision>17</cp:revision>
  <dcterms:created xsi:type="dcterms:W3CDTF">2020-06-05T17:10:05Z</dcterms:created>
  <dcterms:modified xsi:type="dcterms:W3CDTF">2020-06-08T07:39:30Z</dcterms:modified>
</cp:coreProperties>
</file>