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920880" cy="144016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400" dirty="0">
                <a:solidFill>
                  <a:srgbClr val="002060"/>
                </a:solidFill>
              </a:rPr>
              <a:t>Муниципальное бюджетное дошкольное </a:t>
            </a:r>
            <a:r>
              <a:rPr lang="ru-RU" sz="1400" dirty="0" smtClean="0">
                <a:solidFill>
                  <a:srgbClr val="002060"/>
                </a:solidFill>
              </a:rPr>
              <a:t>образовательное учреждение 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«Детский сад № 85 комбинированного вида» города Орла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200800" cy="36968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Задание по реализации образовательной области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«Познавательное развитие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Раздел «Ребенок и окружающий мир»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Форма обучения - дистанционная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Возрастная группа – 3-4 </a:t>
            </a:r>
            <a:r>
              <a:rPr lang="ru-RU" dirty="0" smtClean="0">
                <a:solidFill>
                  <a:srgbClr val="002060"/>
                </a:solidFill>
              </a:rPr>
              <a:t>года</a:t>
            </a:r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«Профессия ПОВАР»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ru-RU" dirty="0"/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Подготовила: воспитатель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Потапова О.Ю.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050904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Повар, повар, кулинар,</a:t>
            </a:r>
            <a:br>
              <a:rPr lang="ru-RU" dirty="0"/>
            </a:br>
            <a:r>
              <a:rPr lang="ru-RU" dirty="0"/>
              <a:t>У тебя чудесный дар!</a:t>
            </a:r>
            <a:br>
              <a:rPr lang="ru-RU" dirty="0"/>
            </a:br>
            <a:r>
              <a:rPr lang="ru-RU" dirty="0"/>
              <a:t>В ярко-белом колпаке</a:t>
            </a:r>
            <a:br>
              <a:rPr lang="ru-RU" dirty="0"/>
            </a:br>
            <a:r>
              <a:rPr lang="ru-RU" dirty="0"/>
              <a:t>Ты мешаешь в котелке.</a:t>
            </a:r>
            <a:br>
              <a:rPr lang="ru-RU" dirty="0"/>
            </a:br>
            <a:r>
              <a:rPr lang="ru-RU" dirty="0"/>
              <a:t>Всех ты можешь накормить,</a:t>
            </a:r>
            <a:br>
              <a:rPr lang="ru-RU" dirty="0"/>
            </a:br>
            <a:r>
              <a:rPr lang="ru-RU" dirty="0"/>
              <a:t>Вкусным блюдом удивить,</a:t>
            </a:r>
            <a:br>
              <a:rPr lang="ru-RU" dirty="0"/>
            </a:br>
            <a:r>
              <a:rPr lang="ru-RU" dirty="0"/>
              <a:t>Так, что пальчики оближешь!</a:t>
            </a:r>
            <a:br>
              <a:rPr lang="ru-RU" dirty="0"/>
            </a:br>
            <a:r>
              <a:rPr lang="ru-RU" dirty="0"/>
              <a:t>Лучше повара не сыщешь!</a:t>
            </a:r>
          </a:p>
          <a:p>
            <a:endParaRPr lang="ru-RU" dirty="0"/>
          </a:p>
        </p:txBody>
      </p:sp>
      <p:pic>
        <p:nvPicPr>
          <p:cNvPr id="4" name="Рисунок 3" descr="https://yt3.ggpht.com/a/AGF-l79qFuSDV1Djykr90s6bfYbQ5A0jsjeUyTjF0w=s900-c-k-c0xffffffff-no-rj-m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114229" cy="354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 «Варим </a:t>
            </a:r>
            <a:r>
              <a:rPr lang="ru-RU" b="1" dirty="0" smtClean="0">
                <a:solidFill>
                  <a:srgbClr val="002060"/>
                </a:solidFill>
              </a:rPr>
              <a:t>борщ»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thumbs.dreamstime.com/b/%D1%88%D0%B0%D1%80%D0%B6-%D1%88%D0%B5%D1%84-%D0%BF%D0%BE%D0%B2%D0%B0%D1%80%D0%B0-%D0%BC%D0%B0-%D1%8C%D1%87%D0%B8%D0%BA%D0%B0-957129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4" y="1622051"/>
            <a:ext cx="2394149" cy="203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75090"/>
            <a:ext cx="1543437" cy="134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60" y="3273519"/>
            <a:ext cx="1152128" cy="116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420252" cy="130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30" y="3799873"/>
            <a:ext cx="1336611" cy="1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 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8" y="4129103"/>
            <a:ext cx="1574805" cy="91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38" y="5473407"/>
            <a:ext cx="19383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 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00" y="5445224"/>
            <a:ext cx="1784856" cy="112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79912" y="226828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25474"/>
            <a:ext cx="7284853" cy="537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</a:rPr>
              <a:t>ВКУСНАЯ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ПРОФЕССИЯ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2420888"/>
            <a:ext cx="3888432" cy="45720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Повар – это человек, профессией которого является приготовление пищи.</a:t>
            </a:r>
          </a:p>
          <a:p>
            <a:endParaRPr lang="ru-RU" dirty="0"/>
          </a:p>
        </p:txBody>
      </p:sp>
      <p:pic>
        <p:nvPicPr>
          <p:cNvPr id="4" name="Рисунок 3" descr="https://cont.ws/uploads/pic/2018/12/1ca38cbc7cf8edd09d182e1c6eaa5373--clipart-ch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2322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Костюм повара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www.partiescostume.com/wp-content/uploads/2015/09/Chef-Costu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880319" cy="41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17/02/25/17022565d7a0da4c4431776ebfd9ddb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682181" cy="2970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5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Подбери  головной убор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www.ofsi.ru/upload/iblock/e94/661319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95232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onmsk.ru/assets/templates/reon/image/catalog/gol/gol_015-m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3861048"/>
            <a:ext cx="165618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5.walmartimages.com/asr/83fb529d-755f-4cf9-ae73-26e3123fddb6_1.3ea152c9de557e49aca45e92b738ff0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7"/>
            <a:ext cx="144016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altay/240733/2a000001622bc1539ead7de990d215964c6b/XXX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5084"/>
            <a:ext cx="1317399" cy="9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roystd.ru/images/stories/virtuemart/product/kask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07" y="4951724"/>
            <a:ext cx="1376626" cy="118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spotvi.ru/netcat_files/multifile/2626/tytan.1_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52464"/>
            <a:ext cx="1590368" cy="132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get-pdb/1639477/ee83ba54-ef39-42ab-af2d-cf0bbdd7c196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00771"/>
            <a:ext cx="1496194" cy="863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Кухонные </a:t>
            </a:r>
            <a:r>
              <a:rPr lang="ru-RU" b="1" dirty="0" smtClean="0">
                <a:solidFill>
                  <a:srgbClr val="002060"/>
                </a:solidFill>
              </a:rPr>
              <a:t>помощники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thumbs.dreamstime.com/b/%D0%BC%D0%B8-%D1%8B%D0%B9-%D1%88%D0%B0%D1%80%D0%B6-%D1%88%D0%B5%D1%84-%D0%BF%D0%BE%D0%B2%D0%B0%D1%80%D0%B0-%D0%BC%D0%B0-%D1%8C%D1%87%D0%B8%D0%BA%D0%B0-508993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187220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8aUEOVXXXXXCXXXXq6xXFXXXe/13-pieces-Simulation-Classic-toys-Pretend-Play-Cooking-Tools-Cookware-Kitchen-Toys-set-PVC-Children-Kitch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0775"/>
            <a:ext cx="3888432" cy="441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6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Где трудятся повара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ivteleradio.ru/images/2018/10/23/e865a38910c044f79440f7d4067f84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2" y="2134421"/>
            <a:ext cx="2880320" cy="1798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0484" y="17672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детском саду</a:t>
            </a:r>
            <a:endParaRPr lang="ru-RU" dirty="0"/>
          </a:p>
        </p:txBody>
      </p:sp>
      <p:pic>
        <p:nvPicPr>
          <p:cNvPr id="6" name="Рисунок 5" descr="http://entr.uraldaily.ru/sites/default/files/stolovaya-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4421"/>
            <a:ext cx="3042221" cy="17986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84168" y="17650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школе</a:t>
            </a:r>
            <a:endParaRPr lang="ru-RU" dirty="0"/>
          </a:p>
        </p:txBody>
      </p:sp>
      <p:pic>
        <p:nvPicPr>
          <p:cNvPr id="8" name="Рисунок 7" descr="https://zherdesh.ru/oc-content/uploads/2036/831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8677"/>
            <a:ext cx="3474269" cy="21252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472772" y="39386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ресторане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Где трудятся повара</a:t>
            </a:r>
          </a:p>
        </p:txBody>
      </p:sp>
      <p:pic>
        <p:nvPicPr>
          <p:cNvPr id="4" name="Рисунок 3" descr="https://avatars.mds.yandex.net/get-zen_doc/758638/pub_5bd083f55d736c00a95cd7cc_5bd085f3fcb44b00aa5dbb3b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186237" cy="2047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1752" y="1619508"/>
            <a:ext cx="13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армии</a:t>
            </a:r>
            <a:endParaRPr lang="ru-RU" dirty="0"/>
          </a:p>
        </p:txBody>
      </p:sp>
      <p:pic>
        <p:nvPicPr>
          <p:cNvPr id="6" name="Рисунок 5" descr="https://murmansk.ecvdo.ru/assets/images/report/kuhn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39"/>
            <a:ext cx="3042221" cy="20476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14240" y="1627270"/>
            <a:ext cx="13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кафе</a:t>
            </a:r>
            <a:endParaRPr lang="ru-RU" dirty="0"/>
          </a:p>
        </p:txBody>
      </p:sp>
      <p:pic>
        <p:nvPicPr>
          <p:cNvPr id="8" name="Рисунок 7" descr="https://mtdata.ru/u26/photoF46D/20596012385-0/original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258245" cy="19074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37976" y="4139788"/>
            <a:ext cx="172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корабле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Разновидности поваров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vse-kursy.by/uploads/vk/2002/bf_3965_3qsgfs912_32771_vot-eto-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14229" cy="1766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5618" y="1619508"/>
            <a:ext cx="22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Повар кондитер</a:t>
            </a:r>
            <a:endParaRPr lang="ru-RU" dirty="0"/>
          </a:p>
        </p:txBody>
      </p:sp>
      <p:pic>
        <p:nvPicPr>
          <p:cNvPr id="6" name="Рисунок 5" descr="https://st.depositphotos.com/1372245/4025/i/950/depositphotos_40256621-stock-photo-japanese-chef-in-restaurant-mak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4293096"/>
            <a:ext cx="3006218" cy="20521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09624" y="3949999"/>
            <a:ext cx="112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Сушист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2636912"/>
            <a:ext cx="1440160" cy="30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5165518"/>
            <a:ext cx="1440160" cy="30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www.xn--68-6kct8byap4a.xn--p1ai/components/com_jshopping/files/img_products/thumb_rolli-in-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56251"/>
            <a:ext cx="3096343" cy="212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maiso.ru/files/user/293359/board/konditerskie-kurs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754045"/>
            <a:ext cx="3096342" cy="2195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7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Разновидности поваров</a:t>
            </a:r>
          </a:p>
        </p:txBody>
      </p:sp>
      <p:pic>
        <p:nvPicPr>
          <p:cNvPr id="4" name="Рисунок 3" descr="https://www.baeckerhaus-veit.de/uploads/images/seiten/backwaren/veit-wissenswertes-frisch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3" y="2204864"/>
            <a:ext cx="3055034" cy="20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305" y="1806587"/>
            <a:ext cx="112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Пекарь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5979" y="4437112"/>
            <a:ext cx="21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Пиццамейкер</a:t>
            </a:r>
            <a:endParaRPr lang="ru-RU" dirty="0"/>
          </a:p>
        </p:txBody>
      </p:sp>
      <p:pic>
        <p:nvPicPr>
          <p:cNvPr id="7" name="Рисунок 6" descr="https://progomel.by/wp-content/uploads/2018/08/866600fc0994118c877819917d978c8a_re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3114229" cy="1767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3923928" y="2924944"/>
            <a:ext cx="1512168" cy="28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995936" y="5445224"/>
            <a:ext cx="1512168" cy="28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www.1obl.ru/upload/resize_cache/iblock/970/1024_768_2/9708826182e2a6c97cf6c7113da534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1892"/>
            <a:ext cx="2898205" cy="201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0639/5bfb95f9-f1d8-4b71-8aa2-2948fb40b417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572419"/>
            <a:ext cx="2954288" cy="203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0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102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Эркер</vt:lpstr>
      <vt:lpstr>Муниципальное бюджетное дошкольное образовательное учреждение  «Детский сад № 85 комбинированного вида» города Орла </vt:lpstr>
      <vt:lpstr>ВКУСНАЯ ПРОФЕССИЯ</vt:lpstr>
      <vt:lpstr>Костюм повара</vt:lpstr>
      <vt:lpstr>Подбери  головной убор</vt:lpstr>
      <vt:lpstr>Кухонные помощники</vt:lpstr>
      <vt:lpstr>Где трудятся повара</vt:lpstr>
      <vt:lpstr>Где трудятся повара</vt:lpstr>
      <vt:lpstr>Разновидности поваров</vt:lpstr>
      <vt:lpstr>Разновидности поваров</vt:lpstr>
      <vt:lpstr>Презентация PowerPoint</vt:lpstr>
      <vt:lpstr>Игра «Варим борщ»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«Детский сад № 85 комбинированного вида» города Орла </dc:title>
  <dc:creator>sasha</dc:creator>
  <cp:lastModifiedBy>Пользователь</cp:lastModifiedBy>
  <cp:revision>10</cp:revision>
  <dcterms:created xsi:type="dcterms:W3CDTF">2020-06-06T14:55:32Z</dcterms:created>
  <dcterms:modified xsi:type="dcterms:W3CDTF">2020-06-08T08:13:16Z</dcterms:modified>
</cp:coreProperties>
</file>