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74" r:id="rId3"/>
    <p:sldId id="260" r:id="rId4"/>
    <p:sldId id="261" r:id="rId5"/>
    <p:sldId id="262" r:id="rId6"/>
    <p:sldId id="264" r:id="rId7"/>
    <p:sldId id="265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 varScale="1">
        <p:scale>
          <a:sx n="66" d="100"/>
          <a:sy n="66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2491E-314B-4E3F-BCA3-8EE485233B68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73413-ADBD-415A-B966-0DCF5D02F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6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92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18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4799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463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3519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058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005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93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9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2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57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34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4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67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9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6552-E67A-4FB3-BA63-AE73BAB8865A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75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488832" cy="2664296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№85 комбинированного вида» города Орла</a:t>
            </a:r>
            <a:b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по реализации образовательной области</a:t>
            </a:r>
            <a:b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развитие»</a:t>
            </a:r>
            <a:b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– дистанционная</a:t>
            </a:r>
            <a:b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группа – 2-3 </a:t>
            </a: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105835"/>
            <a:ext cx="68407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«Овощи и фрукты»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r"/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Подготовила: воспитатель</a:t>
            </a:r>
          </a:p>
          <a:p>
            <a:pPr algn="r"/>
            <a:r>
              <a:rPr lang="ru-RU" sz="1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Тарабанова</a:t>
            </a: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И.Е.</a:t>
            </a:r>
            <a:endParaRPr lang="ru-RU" sz="16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700808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представления об овощах и фруктах.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учить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выделять форму в предметах.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учить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овощ и фрукт  по внешнему виду, по описанию. </a:t>
            </a:r>
          </a:p>
        </p:txBody>
      </p:sp>
    </p:spTree>
    <p:extLst>
      <p:ext uri="{BB962C8B-B14F-4D97-AF65-F5344CB8AC3E}">
        <p14:creationId xmlns:p14="http://schemas.microsoft.com/office/powerpoint/2010/main" val="425779008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949" y="260648"/>
            <a:ext cx="7562451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О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предели,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где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овощи,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а где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фрукты?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6" name="Picture 2" descr="https://club-detstvo.ru/wp-content/uploads/prezentaciya-frukty-dlya-mladshej-gruppy_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57" y="1743464"/>
            <a:ext cx="6835312" cy="512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09600"/>
            <a:ext cx="8208911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Игра «Собери овощи в корзинку»</a:t>
            </a:r>
            <a:endParaRPr lang="ru-RU" sz="4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1026" name="Picture 2" descr="https://club-detstvo.ru/wp-content/uploads/prezentaciya-frukty-dlya-mladshej-gruppy_4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96" y="1412776"/>
            <a:ext cx="7260299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634809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Игра «Положи фрукты в вазу»</a:t>
            </a:r>
            <a:endParaRPr lang="ru-RU" sz="4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Display" pitchFamily="18" charset="0"/>
            </a:endParaRPr>
          </a:p>
        </p:txBody>
      </p:sp>
      <p:pic>
        <p:nvPicPr>
          <p:cNvPr id="2050" name="Picture 2" descr="https://club-detstvo.ru/wp-content/uploads/prezentaciya-frukty-dlya-mladshej-gruppy_5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068277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994849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«Подбери фрукт или овощ к соответствующей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фигуре»</a:t>
            </a:r>
            <a:endParaRPr lang="ru-RU" sz="2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Подбери фрукт или овощ к соответствующей фигуре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39" y="1673424"/>
            <a:ext cx="691276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7394" y="548680"/>
            <a:ext cx="7697014" cy="13208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no Pro Display" pitchFamily="18" charset="0"/>
              </a:rPr>
              <a:t>Игра «Один – много»</a:t>
            </a:r>
            <a:endParaRPr lang="ru-RU" sz="4000" b="1" i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Arno Pro Display" pitchFamily="18" charset="0"/>
            </a:endParaRPr>
          </a:p>
        </p:txBody>
      </p:sp>
      <p:pic>
        <p:nvPicPr>
          <p:cNvPr id="3074" name="Picture 2" descr="https://club-detstvo.ru/wp-content/uploads/prezentaciya-frukty-dlya-mladshej-gruppy_10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32" y="1391065"/>
            <a:ext cx="7289576" cy="546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465</TotalTime>
  <Words>90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Arno Pro Display</vt:lpstr>
      <vt:lpstr>Calibri</vt:lpstr>
      <vt:lpstr>Times New Roman</vt:lpstr>
      <vt:lpstr>Trebuchet MS</vt:lpstr>
      <vt:lpstr>Wingdings</vt:lpstr>
      <vt:lpstr>Wingdings 3</vt:lpstr>
      <vt:lpstr>Аспект</vt:lpstr>
      <vt:lpstr>Муниципальное бюджетное дошкольное образовательное учреждение «Детский сад №85 комбинированного вида» города Орла  Задание по реализации образовательной области «Речевое развитие» Форма обучения – дистанционная Возрастная группа – 2-3 года </vt:lpstr>
      <vt:lpstr>Презентация PowerPoint</vt:lpstr>
      <vt:lpstr>Определи, где овощи, а где фрукты?</vt:lpstr>
      <vt:lpstr>Игра «Собери овощи в корзинку»</vt:lpstr>
      <vt:lpstr>Игра «Положи фрукты в вазу»</vt:lpstr>
      <vt:lpstr>Игра «Подбери фрукт или овощ к соответствующей фигуре»</vt:lpstr>
      <vt:lpstr>Игра «Один – много»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кк</dc:creator>
  <cp:lastModifiedBy>Пользователь</cp:lastModifiedBy>
  <cp:revision>81</cp:revision>
  <dcterms:created xsi:type="dcterms:W3CDTF">2012-03-29T13:46:43Z</dcterms:created>
  <dcterms:modified xsi:type="dcterms:W3CDTF">2020-06-08T09:29:29Z</dcterms:modified>
</cp:coreProperties>
</file>