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96334"/>
            <a:ext cx="7766936" cy="1646302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№85 комбинированного вида» города Орла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реализации образовательной области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 - дистанционная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1754" y="2129051"/>
            <a:ext cx="7228783" cy="183758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1600" b="1" dirty="0" smtClean="0">
                <a:solidFill>
                  <a:schemeClr val="accent1">
                    <a:lumMod val="50000"/>
                  </a:schemeClr>
                </a:solidFill>
              </a:rPr>
              <a:t>Наша Катя</a:t>
            </a:r>
          </a:p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Тарабанова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И.Е.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02" y="2962188"/>
            <a:ext cx="4987324" cy="38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824" y="2402005"/>
            <a:ext cx="8630439" cy="14193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/>
              <a:t>Активизировать понимание и употребление в речи слов, обозначающих предмет(игрушку</a:t>
            </a:r>
            <a:r>
              <a:rPr lang="ru-RU" sz="2800" b="1" dirty="0" smtClean="0"/>
              <a:t>).</a:t>
            </a:r>
          </a:p>
          <a:p>
            <a:pPr algn="just"/>
            <a:r>
              <a:rPr lang="ru-RU" sz="2800" b="1" dirty="0" smtClean="0"/>
              <a:t>Продолжать формировать представления</a:t>
            </a:r>
            <a:r>
              <a:rPr lang="ru-RU" sz="2800" b="1" dirty="0" smtClean="0"/>
              <a:t> о качествах предмета (игрушки) и игровых действиях с ним.</a:t>
            </a: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80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7" y="0"/>
            <a:ext cx="9812740" cy="27051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Инструкция для родителей: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Показываем </a:t>
            </a:r>
            <a:r>
              <a:rPr lang="ru-RU" sz="2400" dirty="0" smtClean="0">
                <a:solidFill>
                  <a:schemeClr val="tx1"/>
                </a:solidFill>
              </a:rPr>
              <a:t>куклу </a:t>
            </a:r>
            <a:r>
              <a:rPr lang="ru-RU" sz="2400" dirty="0" smtClean="0">
                <a:solidFill>
                  <a:schemeClr val="tx1"/>
                </a:solidFill>
              </a:rPr>
              <a:t>ребенку (можно взять игрушку или воспользоваться изображением куклы в </a:t>
            </a:r>
            <a:r>
              <a:rPr lang="ru-RU" sz="2400" dirty="0" err="1" smtClean="0">
                <a:solidFill>
                  <a:schemeClr val="tx1"/>
                </a:solidFill>
              </a:rPr>
              <a:t>презентациии</a:t>
            </a:r>
            <a:r>
              <a:rPr lang="ru-RU" sz="2400" dirty="0" smtClean="0">
                <a:solidFill>
                  <a:schemeClr val="tx1"/>
                </a:solidFill>
              </a:rPr>
              <a:t>) и беседуем посредством вопросов: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Кто </a:t>
            </a:r>
            <a:r>
              <a:rPr lang="ru-RU" sz="2400" dirty="0" smtClean="0">
                <a:solidFill>
                  <a:schemeClr val="tx1"/>
                </a:solidFill>
              </a:rPr>
              <a:t>это? </a:t>
            </a:r>
            <a:r>
              <a:rPr lang="ru-RU" sz="2400" i="1" dirty="0" smtClean="0">
                <a:solidFill>
                  <a:schemeClr val="tx1"/>
                </a:solidFill>
              </a:rPr>
              <a:t>(кукла). </a:t>
            </a:r>
            <a:r>
              <a:rPr lang="ru-RU" sz="2400" dirty="0" smtClean="0">
                <a:solidFill>
                  <a:schemeClr val="tx1"/>
                </a:solidFill>
              </a:rPr>
              <a:t>Ее зовут Катя.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Назови и покажи, где у Кати глаза, волосы, какие они?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(Глаза </a:t>
            </a:r>
            <a:r>
              <a:rPr lang="ru-RU" sz="2400" i="1" dirty="0" smtClean="0">
                <a:solidFill>
                  <a:schemeClr val="tx1"/>
                </a:solidFill>
              </a:rPr>
              <a:t>зеленые (голубые..), </a:t>
            </a:r>
            <a:r>
              <a:rPr lang="ru-RU" sz="2400" i="1" dirty="0" smtClean="0">
                <a:solidFill>
                  <a:schemeClr val="tx1"/>
                </a:solidFill>
              </a:rPr>
              <a:t>волосы </a:t>
            </a:r>
            <a:r>
              <a:rPr lang="ru-RU" sz="2400" i="1" dirty="0" smtClean="0">
                <a:solidFill>
                  <a:schemeClr val="tx1"/>
                </a:solidFill>
              </a:rPr>
              <a:t>светлые (темные…))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c-go.ru/images/data/gallery/product_141491_4_15421792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705280"/>
            <a:ext cx="4330890" cy="415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- Что </a:t>
            </a:r>
            <a:r>
              <a:rPr lang="ru-RU" sz="2800" dirty="0" smtClean="0">
                <a:solidFill>
                  <a:schemeClr val="tx1"/>
                </a:solidFill>
              </a:rPr>
              <a:t>Катя умеет делать? </a:t>
            </a:r>
            <a:r>
              <a:rPr lang="ru-RU" sz="2800" i="1" dirty="0" smtClean="0">
                <a:solidFill>
                  <a:schemeClr val="tx1"/>
                </a:solidFill>
              </a:rPr>
              <a:t>(стоять, сидеть, ходить, хлопать в ладоши)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rc-go.ru/images/data/gallery/product_141491_4_15421792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" y="1760561"/>
            <a:ext cx="4281701" cy="38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zon-st.cdn.ngenix.net/multimedia/1020383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3078057"/>
            <a:ext cx="3642748" cy="37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nils.ru/69795-thickbox_default/kukla-anna-5-ozvuchenn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49" y="1760561"/>
            <a:ext cx="4262651" cy="37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 Что </a:t>
            </a:r>
            <a:r>
              <a:rPr lang="ru-RU" sz="2800" dirty="0" smtClean="0">
                <a:solidFill>
                  <a:schemeClr val="tx1"/>
                </a:solidFill>
              </a:rPr>
              <a:t>можно делать с куклой?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(катать в коляске, кормить, баюкать)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cosmetics.minemegashop.ru/images/1016427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972"/>
            <a:ext cx="4053385" cy="358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3.allegroimg.com/original/01dcdf/41ca51634e589e761daea76ad3d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11517"/>
          <a:stretch/>
        </p:blipFill>
        <p:spPr bwMode="auto">
          <a:xfrm>
            <a:off x="4009082" y="2732585"/>
            <a:ext cx="3711903" cy="30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orkidsandmum.ru/pictures/1020912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85" y="3275463"/>
            <a:ext cx="4471016" cy="358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 Как </a:t>
            </a:r>
            <a:r>
              <a:rPr lang="ru-RU" sz="2800" dirty="0" smtClean="0">
                <a:solidFill>
                  <a:schemeClr val="tx1"/>
                </a:solidFill>
              </a:rPr>
              <a:t>ты будешь баюкать Катю? </a:t>
            </a:r>
            <a:r>
              <a:rPr lang="ru-RU" sz="2800" i="1" dirty="0" smtClean="0">
                <a:solidFill>
                  <a:schemeClr val="tx1"/>
                </a:solidFill>
              </a:rPr>
              <a:t>(Баю бай). </a:t>
            </a:r>
            <a:r>
              <a:rPr lang="ru-RU" sz="2800" dirty="0" smtClean="0">
                <a:solidFill>
                  <a:schemeClr val="tx1"/>
                </a:solidFill>
              </a:rPr>
              <a:t>Давай споем песенку.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12" y="2483893"/>
            <a:ext cx="8441489" cy="13101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Баю – бай, </a:t>
            </a:r>
            <a:r>
              <a:rPr lang="ru-RU" sz="3600" b="1" dirty="0" smtClean="0">
                <a:solidFill>
                  <a:srgbClr val="00B050"/>
                </a:solidFill>
              </a:rPr>
              <a:t>баю - </a:t>
            </a:r>
            <a:r>
              <a:rPr lang="ru-RU" sz="3600" b="1" dirty="0" smtClean="0">
                <a:solidFill>
                  <a:srgbClr val="00B050"/>
                </a:solidFill>
              </a:rPr>
              <a:t>бай.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Спиши, Катюша, засыпай.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 С кем играет кукла Катя? Какие она любит игрушки? </a:t>
            </a:r>
            <a:r>
              <a:rPr lang="ru-RU" sz="2800" i="1" dirty="0" smtClean="0">
                <a:solidFill>
                  <a:schemeClr val="tx1"/>
                </a:solidFill>
              </a:rPr>
              <a:t>(Зайку, мишку, петушка, курочку)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39" y="1707317"/>
            <a:ext cx="3798495" cy="38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da9625537c27dc813b0c1e3c428747e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2" y="3012896"/>
            <a:ext cx="3998795" cy="38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2" y="3490834"/>
            <a:ext cx="4835857" cy="3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36" y="573089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57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115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«Детский сад №85 комбинированного вида» города Орла  Задание по реализации образовательной области «Речевое развитие» Форма обучения  - дистанционная Возрастная группа – 2-3 года</vt:lpstr>
      <vt:lpstr>Задачи:</vt:lpstr>
      <vt:lpstr> Инструкция для родителей:  Показываем куклу ребенку (можно взять игрушку или воспользоваться изображением куклы в презентациии) и беседуем посредством вопросов:  - Кто это? (кукла). Ее зовут Катя. - Назови и покажи, где у Кати глаза, волосы, какие они?  (Глаза зеленые (голубые..), волосы светлые (темные…))</vt:lpstr>
      <vt:lpstr>- Что Катя умеет делать? (стоять, сидеть, ходить, хлопать в ладоши)</vt:lpstr>
      <vt:lpstr>- Что можно делать с куклой? (катать в коляске, кормить, баюкать)</vt:lpstr>
      <vt:lpstr>- Как ты будешь баюкать Катю? (Баю бай). Давай споем песенку.</vt:lpstr>
      <vt:lpstr>- С кем играет кукла Катя? Какие она любит игрушки? (Зайку, мишку, петушка, курочку)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№85 комбинированного вида» города Орла  Задание по реализации образовательной области «Речевое развитие» Форма обучения  - дистанционная Возрастная группа – 3-3 года</dc:title>
  <dc:creator>HomePC2</dc:creator>
  <cp:lastModifiedBy>Пользователь</cp:lastModifiedBy>
  <cp:revision>22</cp:revision>
  <dcterms:created xsi:type="dcterms:W3CDTF">2020-05-26T15:13:35Z</dcterms:created>
  <dcterms:modified xsi:type="dcterms:W3CDTF">2020-06-08T09:06:40Z</dcterms:modified>
</cp:coreProperties>
</file>