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5100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0292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421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498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755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1865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95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941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853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368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744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681F-87BA-409A-AA0E-D5C5B280B6F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EB57-D9BA-4F73-AAB4-774761041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jpe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jpe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5103"/>
            <a:ext cx="723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85 комбинированного вида» города Орла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768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по реализации образовательной области </a:t>
            </a:r>
          </a:p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«Художественно – эстетическое развитие»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0050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обучения – дистанционная</a:t>
            </a:r>
          </a:p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Возрастная группа 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3-4 года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5229200"/>
            <a:ext cx="301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dirty="0">
                <a:solidFill>
                  <a:srgbClr val="A5644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algn="r"/>
            <a:r>
              <a:rPr lang="ru-RU" dirty="0">
                <a:solidFill>
                  <a:srgbClr val="A5644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lvl="0" algn="r"/>
            <a:r>
              <a:rPr lang="ru-RU" dirty="0" err="1" smtClean="0">
                <a:solidFill>
                  <a:srgbClr val="A5644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Каталова</a:t>
            </a:r>
            <a:r>
              <a:rPr lang="ru-RU" dirty="0" smtClean="0">
                <a:solidFill>
                  <a:srgbClr val="A5644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  <a:endParaRPr lang="ru-RU" dirty="0">
              <a:solidFill>
                <a:srgbClr val="A5644E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63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7571" y="548680"/>
            <a:ext cx="405752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Музыкально – дидактическая игра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«Весело – грустно»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988840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Цель: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учить детей различать характер контрастных пьес (веселая, грустная).</a:t>
            </a:r>
          </a:p>
          <a:p>
            <a:pPr algn="just"/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Правила игры: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ребенок слушает отрывок  из музыкального произведения (надо нажать на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громофончик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»),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определяет,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какого характера музыка (веселая или грустная) и  нажимает на соответствующий смайлик - картинку. Если ответ неверный, то картинка просто покачается. Если ответ верный, то картинка увеличится в размере.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527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0"/>
          <a:stretch/>
        </p:blipFill>
        <p:spPr>
          <a:xfrm>
            <a:off x="685615" y="1333553"/>
            <a:ext cx="2950281" cy="2815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0098"/>
            <a:ext cx="2768711" cy="2828981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77626" y="6072206"/>
            <a:ext cx="428628" cy="285752"/>
          </a:xfrm>
          <a:prstGeom prst="actionButtonForwardNext">
            <a:avLst/>
          </a:prstGeom>
          <a:gradFill rotWithShape="1">
            <a:gsLst>
              <a:gs pos="0">
                <a:srgbClr val="FFAD1C">
                  <a:shade val="15000"/>
                  <a:satMod val="180000"/>
                </a:srgbClr>
              </a:gs>
              <a:gs pos="50000">
                <a:srgbClr val="FFAD1C">
                  <a:shade val="45000"/>
                  <a:satMod val="170000"/>
                </a:srgbClr>
              </a:gs>
              <a:gs pos="70000">
                <a:srgbClr val="FFAD1C">
                  <a:tint val="99000"/>
                  <a:shade val="65000"/>
                  <a:satMod val="155000"/>
                </a:srgbClr>
              </a:gs>
              <a:gs pos="100000">
                <a:srgbClr val="FFAD1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грустно Бетхове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51920" y="4691608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037" y="476672"/>
            <a:ext cx="7352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Угадай какая звучит мелодия (веселая или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грустная)?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26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2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2" y="1358570"/>
            <a:ext cx="2768711" cy="2828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0"/>
          <a:stretch/>
        </p:blipFill>
        <p:spPr>
          <a:xfrm>
            <a:off x="3779912" y="3237409"/>
            <a:ext cx="2950281" cy="2815527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77626" y="6072206"/>
            <a:ext cx="428628" cy="285752"/>
          </a:xfrm>
          <a:prstGeom prst="actionButtonForwardNext">
            <a:avLst/>
          </a:prstGeom>
          <a:gradFill rotWithShape="1">
            <a:gsLst>
              <a:gs pos="0">
                <a:srgbClr val="FFAD1C">
                  <a:shade val="15000"/>
                  <a:satMod val="180000"/>
                </a:srgbClr>
              </a:gs>
              <a:gs pos="50000">
                <a:srgbClr val="FFAD1C">
                  <a:shade val="45000"/>
                  <a:satMod val="170000"/>
                </a:srgbClr>
              </a:gs>
              <a:gs pos="70000">
                <a:srgbClr val="FFAD1C">
                  <a:tint val="99000"/>
                  <a:shade val="65000"/>
                  <a:satMod val="155000"/>
                </a:srgbClr>
              </a:gs>
              <a:gs pos="100000">
                <a:srgbClr val="FFAD1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037" y="476672"/>
            <a:ext cx="7352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Угадай какая звучит мелодия (веселая или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грустная)?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мишка с кукло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9672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90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3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33980"/>
            <a:ext cx="2768711" cy="2828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0"/>
          <a:stretch/>
        </p:blipFill>
        <p:spPr>
          <a:xfrm>
            <a:off x="3916964" y="1162787"/>
            <a:ext cx="2950281" cy="2815527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77626" y="6072206"/>
            <a:ext cx="428628" cy="285752"/>
          </a:xfrm>
          <a:prstGeom prst="actionButtonForwardNext">
            <a:avLst/>
          </a:prstGeom>
          <a:gradFill rotWithShape="1">
            <a:gsLst>
              <a:gs pos="0">
                <a:srgbClr val="FFAD1C">
                  <a:shade val="15000"/>
                  <a:satMod val="180000"/>
                </a:srgbClr>
              </a:gs>
              <a:gs pos="50000">
                <a:srgbClr val="FFAD1C">
                  <a:shade val="45000"/>
                  <a:satMod val="170000"/>
                </a:srgbClr>
              </a:gs>
              <a:gs pos="70000">
                <a:srgbClr val="FFAD1C">
                  <a:tint val="99000"/>
                  <a:shade val="65000"/>
                  <a:satMod val="155000"/>
                </a:srgbClr>
              </a:gs>
              <a:gs pos="100000">
                <a:srgbClr val="FFAD1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037" y="476672"/>
            <a:ext cx="7352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Угадай какая звучит мелодия (веселая или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грустная)?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колыбельн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1680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02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3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13" y="3789040"/>
            <a:ext cx="2768711" cy="2828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0"/>
          <a:stretch/>
        </p:blipFill>
        <p:spPr>
          <a:xfrm>
            <a:off x="613607" y="1340768"/>
            <a:ext cx="2950281" cy="2815527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77626" y="6072206"/>
            <a:ext cx="428628" cy="285752"/>
          </a:xfrm>
          <a:prstGeom prst="actionButtonForwardNext">
            <a:avLst/>
          </a:prstGeom>
          <a:gradFill rotWithShape="1">
            <a:gsLst>
              <a:gs pos="0">
                <a:srgbClr val="FFAD1C">
                  <a:shade val="15000"/>
                  <a:satMod val="180000"/>
                </a:srgbClr>
              </a:gs>
              <a:gs pos="50000">
                <a:srgbClr val="FFAD1C">
                  <a:shade val="45000"/>
                  <a:satMod val="170000"/>
                </a:srgbClr>
              </a:gs>
              <a:gs pos="70000">
                <a:srgbClr val="FFAD1C">
                  <a:tint val="99000"/>
                  <a:shade val="65000"/>
                  <a:satMod val="155000"/>
                </a:srgbClr>
              </a:gs>
              <a:gs pos="100000">
                <a:srgbClr val="FFAD1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037" y="476672"/>
            <a:ext cx="7352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Угадай какая звучит мелодия (веселая или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грустная)?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сен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8064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31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1351" y="1487353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Молодец!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94276"/>
            <a:ext cx="14319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31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155</Words>
  <Application>Microsoft Office PowerPoint</Application>
  <PresentationFormat>Экран (4:3)</PresentationFormat>
  <Paragraphs>24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Сергей Афонин</cp:lastModifiedBy>
  <cp:revision>5</cp:revision>
  <dcterms:created xsi:type="dcterms:W3CDTF">2020-05-31T14:38:17Z</dcterms:created>
  <dcterms:modified xsi:type="dcterms:W3CDTF">2020-06-01T06:59:22Z</dcterms:modified>
</cp:coreProperties>
</file>