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DA75-886C-42E7-A85C-12FD2AC78B8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C537-7839-4FF5-81DE-2E721C54D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3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DA75-886C-42E7-A85C-12FD2AC78B8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C537-7839-4FF5-81DE-2E721C54D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48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DA75-886C-42E7-A85C-12FD2AC78B8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C537-7839-4FF5-81DE-2E721C54D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06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DA75-886C-42E7-A85C-12FD2AC78B8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C537-7839-4FF5-81DE-2E721C54D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24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DA75-886C-42E7-A85C-12FD2AC78B8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C537-7839-4FF5-81DE-2E721C54D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31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DA75-886C-42E7-A85C-12FD2AC78B8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C537-7839-4FF5-81DE-2E721C54D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43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DA75-886C-42E7-A85C-12FD2AC78B8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C537-7839-4FF5-81DE-2E721C54D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86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DA75-886C-42E7-A85C-12FD2AC78B8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C537-7839-4FF5-81DE-2E721C54D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1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DA75-886C-42E7-A85C-12FD2AC78B8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C537-7839-4FF5-81DE-2E721C54D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68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DA75-886C-42E7-A85C-12FD2AC78B8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C537-7839-4FF5-81DE-2E721C54D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1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DA75-886C-42E7-A85C-12FD2AC78B8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C537-7839-4FF5-81DE-2E721C54D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60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0DA75-886C-42E7-A85C-12FD2AC78B8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AC537-7839-4FF5-81DE-2E721C54D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3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1.jp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image" Target="../media/image1.jp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 b="3800"/>
          <a:stretch/>
        </p:blipFill>
        <p:spPr>
          <a:xfrm>
            <a:off x="0" y="-25710"/>
            <a:ext cx="9144000" cy="69831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83671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lvl="0"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«Детский сад № 85 комбинированного вида» города Орла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2564904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по реализации образовательной области </a:t>
            </a:r>
          </a:p>
          <a:p>
            <a:pPr lvl="0"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«Художественно – эстетическое развитие»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1760" y="4293096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 обучения – дистанционная</a:t>
            </a:r>
          </a:p>
          <a:p>
            <a:pPr lvl="0"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Возрастная группа –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4-5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pPr lvl="0" algn="r"/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lvl="0" algn="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pPr lvl="0" algn="r"/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Каталова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И.В.</a:t>
            </a:r>
          </a:p>
          <a:p>
            <a:pPr lvl="0" algn="ctr"/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20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1628800"/>
            <a:ext cx="5184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  <a:latin typeface="Monotype Corsiva" pitchFamily="66" charset="0"/>
              </a:rPr>
              <a:t>Молодец!</a:t>
            </a:r>
            <a:endParaRPr lang="ru-RU" sz="8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09" y="3212976"/>
            <a:ext cx="14287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37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26064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Давайте вспомним!!!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341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340768"/>
            <a:ext cx="5088565" cy="3816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2160" y="2492896"/>
            <a:ext cx="27919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Давайте послушаем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знакомую нам песню муз.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сл. Н. Носова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 траве сидел кузнечик»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Кузнечи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48264" y="4365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22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40768"/>
            <a:ext cx="5178152" cy="38836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6082" y="306896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Давайте послушаем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знакомый нам танец М. Глинка «Полька»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Михаил Глинка - Полька (www.hotplayer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35418" y="41490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66782"/>
            <a:ext cx="5040560" cy="3780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82141" y="2348880"/>
            <a:ext cx="27449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Давайте послушаем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знакомый нам марш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П.Чайковский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«Марш деревянных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солдатиков» из «Детского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Альбома»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Петр Ильич Чайковский - 'Детский альбом' - _5. Марш деревянных солдатиков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49832" y="4365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9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1052736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Музыкально- дидактическая игра: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«Песня, танец, марш»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636912"/>
            <a:ext cx="106154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развитие представлений об основных  музыкальных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жанрах.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 слушает отрывок  из музыкального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роизведения (надо нажать на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громофончик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»), определяет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какому жанру он относится и  нажимает на соответствующую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картинку.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сли ответ неверный, то картинка просто покачается.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ответ верный, то картинка увеличится в размере.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775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6"/>
          <a:stretch/>
        </p:blipFill>
        <p:spPr>
          <a:xfrm>
            <a:off x="1189488" y="1053124"/>
            <a:ext cx="1899689" cy="23758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69" y="1196752"/>
            <a:ext cx="2438400" cy="2438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r="6187"/>
          <a:stretch/>
        </p:blipFill>
        <p:spPr>
          <a:xfrm>
            <a:off x="3369038" y="3861048"/>
            <a:ext cx="1870365" cy="2258937"/>
          </a:xfrm>
          <a:prstGeom prst="rect">
            <a:avLst/>
          </a:prstGeom>
        </p:spPr>
      </p:pic>
      <p:pic>
        <p:nvPicPr>
          <p:cNvPr id="8" name="Михаил Глинка - Полька (www.hotplayer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03957" y="4221088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424" y="5427663"/>
            <a:ext cx="59213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60" y="476672"/>
            <a:ext cx="9255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Какому жанру соответствует музыка (песня, танец, марш)?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102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32" y="1080331"/>
            <a:ext cx="2438400" cy="2438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r="6187"/>
          <a:stretch/>
        </p:blipFill>
        <p:spPr>
          <a:xfrm>
            <a:off x="5796136" y="1170063"/>
            <a:ext cx="1870365" cy="22589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6"/>
          <a:stretch/>
        </p:blipFill>
        <p:spPr>
          <a:xfrm>
            <a:off x="3622155" y="3717032"/>
            <a:ext cx="1899689" cy="23758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424" y="5427663"/>
            <a:ext cx="59213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60" y="476672"/>
            <a:ext cx="9255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Какому жанру соответствует музыка (песня, танец, марш)?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Петр Ильич Чайковский - 'Детский альбом' - _5. Марш деревянных солдатиков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834532" y="41009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74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6"/>
          <a:stretch/>
        </p:blipFill>
        <p:spPr>
          <a:xfrm>
            <a:off x="1189488" y="1053124"/>
            <a:ext cx="1899689" cy="23758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r="6187"/>
          <a:stretch/>
        </p:blipFill>
        <p:spPr>
          <a:xfrm>
            <a:off x="5796136" y="1170063"/>
            <a:ext cx="1870365" cy="2258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550" y="3429000"/>
            <a:ext cx="2438400" cy="2438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424" y="5427663"/>
            <a:ext cx="59213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60" y="476672"/>
            <a:ext cx="9255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Какому жанру соответствует музыка (песня, танец, марш)?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Кузнечи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834532" y="40178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82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196</Words>
  <Application>Microsoft Office PowerPoint</Application>
  <PresentationFormat>Экран (4:3)</PresentationFormat>
  <Paragraphs>37</Paragraphs>
  <Slides>10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Сергей Афонин</cp:lastModifiedBy>
  <cp:revision>16</cp:revision>
  <dcterms:created xsi:type="dcterms:W3CDTF">2020-05-25T08:48:43Z</dcterms:created>
  <dcterms:modified xsi:type="dcterms:W3CDTF">2020-05-28T16:11:10Z</dcterms:modified>
</cp:coreProperties>
</file>