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420DB-38AB-460D-BC31-C02119F1E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D0D42-FF76-4A5A-BBB3-CBC312C63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E7901C-34E2-4940-8C66-8AF2F08E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A8E-4A8F-4791-A9A7-93C1A34F6A19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E13C51-481E-42EE-93C2-2D20D4D6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AA37A0-6082-46AB-9808-E41E8096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B135-4EB2-428B-AB96-8D4C8EA09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9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6E01E-98EC-4978-980A-C7254C5C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CFB550-1885-4854-8D80-FED1C3237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081667-4DE2-49FD-BF83-952A31F37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A8E-4A8F-4791-A9A7-93C1A34F6A19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61619C-1BDE-4DE0-80BE-D74EE663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138C6-B609-474D-969D-EE908078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B135-4EB2-428B-AB96-8D4C8EA09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8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399F3D-35EB-4094-B9A7-A4CA2A7F7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056F27-471E-4504-B424-CD2291C5C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94D98-5172-420E-B8D1-87F4C4EF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A8E-4A8F-4791-A9A7-93C1A34F6A19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D767A2-3E3D-4678-A3A0-0EA7DDD6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97221-8966-4459-869D-EC8C0DDC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B135-4EB2-428B-AB96-8D4C8EA09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1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22698-D7E5-415D-B64B-FAA41AF70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5EE9C0-D563-42CD-B18A-40A04F277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C8F77-EBFD-4719-A5D1-AF6ECF7EA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A8E-4A8F-4791-A9A7-93C1A34F6A19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4705C-18E6-474A-B0C8-09336F98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06EE6-2628-449F-B23A-9AD25EB6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B135-4EB2-428B-AB96-8D4C8EA09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0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5568B-621A-4D06-A34C-91910301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96B39-E803-4639-A198-7C2BF5114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1D74C6-B672-4FA8-9A36-794AE6A0A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A8E-4A8F-4791-A9A7-93C1A34F6A19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B8248-B5B5-459D-AF6A-6F63F114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CE067D-BB69-4A09-955B-D849D2DD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B135-4EB2-428B-AB96-8D4C8EA09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7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EF8CD-4F9F-486F-9CFC-6411883AA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EB44F-8DE1-4033-8938-D5630777F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110E6C-177E-47B5-A9BA-FD43486A3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7CBA5F-8BC6-415A-BD4C-C346BA480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A8E-4A8F-4791-A9A7-93C1A34F6A19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D767AE-E191-4C36-BBE2-9060670E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324F1D-F5E9-4C3A-BC1C-73DB11D8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B135-4EB2-428B-AB96-8D4C8EA09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3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611FA-E8AC-47BD-A50A-3C3A3184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ECDDD7-315B-40E7-93CD-C228E08A8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EE1C23-18CC-48E4-A04F-CDCA8E556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E45B15-47DE-4AB8-B464-26FD76E84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92DE6B-8F0A-405F-9C83-5638BE7D2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72130D-3D42-4E06-9538-440A79BF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A8E-4A8F-4791-A9A7-93C1A34F6A19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CCED71-2C12-46C2-BFEF-CBB1D6B3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F2CA9F-04C0-4A36-B422-CDFC1C48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B135-4EB2-428B-AB96-8D4C8EA09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70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EBAA0-4E4E-48B8-9A1C-1D79F24C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F4CC6E-C5E5-4D37-8086-3E77F010C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A8E-4A8F-4791-A9A7-93C1A34F6A19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80EFF0-A54F-4927-B37F-CCD9D1E2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A06568-1040-45FB-9528-00820517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B135-4EB2-428B-AB96-8D4C8EA09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4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1849AE-CBB0-4950-9F9F-3F53A043F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A8E-4A8F-4791-A9A7-93C1A34F6A19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649C28-247E-4013-9867-A95E43FC6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CC0E56-CF9D-4B0C-8152-0C4ED8E2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B135-4EB2-428B-AB96-8D4C8EA09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2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8C01B-A5EB-4D25-9E0D-D5651112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5F9880-A649-4830-9FA7-08076C8B6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0C150E-1F7C-41DA-9416-091C0DDED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94B369-2BDE-4041-BE43-3DAD4955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A8E-4A8F-4791-A9A7-93C1A34F6A19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F8B67E-AA69-487A-94A5-59B9EEAC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46A813-D2B6-4A94-8D6A-3D07DB29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B135-4EB2-428B-AB96-8D4C8EA09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6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8105C-C358-4AA0-BFDF-8C11C13AE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701062-98D2-41F1-A606-460370786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65B550-3F27-475E-9590-8D7D2C803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1C8A81-E291-4A7A-9BD7-E9FB4302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A8E-4A8F-4791-A9A7-93C1A34F6A19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A4BBA-C43A-4895-A472-F43A8DBA7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9263AF-3054-4995-8B7A-C4651532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B135-4EB2-428B-AB96-8D4C8EA09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1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2B45F-062B-4C8F-A521-F98DA565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77B9A2-D64A-4501-9483-01E55F831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9BE2C0-834A-44B2-91BC-2DE3AD027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F9A8E-4A8F-4791-A9A7-93C1A34F6A19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29276-EB24-4628-85DB-025290DB2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EF34BE-69AE-4A8E-B192-10D681C36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B135-4EB2-428B-AB96-8D4C8EA09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8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2122B-A8DE-4DCE-A56F-955DF2980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8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A0481-5482-47DC-A42B-EAB0E9C7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4E3E22-5E26-4CD2-A91C-AF78212D1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E03195-B1CC-46AB-B857-247B6CA381C8}"/>
              </a:ext>
            </a:extLst>
          </p:cNvPr>
          <p:cNvSpPr/>
          <p:nvPr/>
        </p:nvSpPr>
        <p:spPr>
          <a:xfrm>
            <a:off x="1656523" y="324000"/>
            <a:ext cx="901147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№85 комбинированного вида» города Орла</a:t>
            </a:r>
          </a:p>
          <a:p>
            <a:pPr algn="ctr"/>
            <a:endParaRPr lang="ru-RU" sz="2000" b="1" i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образовательной области</a:t>
            </a:r>
          </a:p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</a:p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«Формирование элементарных математических представлений»</a:t>
            </a:r>
          </a:p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– дистанционная</a:t>
            </a:r>
          </a:p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 – 5-6 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4400" dirty="0" smtClean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</a:t>
            </a:r>
            <a:endParaRPr lang="ru-RU" sz="4400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агадки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воспитателем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Новиковой С.С.</a:t>
            </a:r>
          </a:p>
          <a:p>
            <a:pPr algn="ctr"/>
            <a:endParaRPr lang="ru-RU" b="1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2122B-A8DE-4DCE-A56F-955DF2980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8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A0481-5482-47DC-A42B-EAB0E9C7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4E3E22-5E26-4CD2-A91C-AF78212D1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2" y="-2505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DC39D5-01EB-4963-8D59-4F007127E7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79" y="4429919"/>
            <a:ext cx="1046798" cy="9499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79A7BC-178D-48EE-9347-CEFF2A3395E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8389">
            <a:off x="6769470" y="2986940"/>
            <a:ext cx="974045" cy="5267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49B21C-09CA-4A27-AC2E-D25E4E1CA22A}"/>
              </a:ext>
            </a:extLst>
          </p:cNvPr>
          <p:cNvSpPr txBox="1"/>
          <p:nvPr/>
        </p:nvSpPr>
        <p:spPr>
          <a:xfrm>
            <a:off x="1704561" y="1139149"/>
            <a:ext cx="58614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В парк на прогулку Оля </a:t>
            </a:r>
            <a:r>
              <a:rPr lang="ru-RU" sz="3200" dirty="0" smtClean="0"/>
              <a:t>ходила,</a:t>
            </a:r>
            <a:endParaRPr lang="ru-RU" sz="3200" dirty="0"/>
          </a:p>
          <a:p>
            <a:r>
              <a:rPr lang="ru-RU" sz="3200" dirty="0"/>
              <a:t>В парке птичек разных </a:t>
            </a:r>
            <a:r>
              <a:rPr lang="ru-RU" sz="3200" dirty="0" smtClean="0"/>
              <a:t>кормила:</a:t>
            </a:r>
            <a:endParaRPr lang="ru-RU" sz="3200" dirty="0"/>
          </a:p>
          <a:p>
            <a:r>
              <a:rPr lang="ru-RU" sz="3200" dirty="0"/>
              <a:t>Восемь синичек и два </a:t>
            </a:r>
            <a:r>
              <a:rPr lang="ru-RU" sz="3200" dirty="0" smtClean="0"/>
              <a:t>воробья.</a:t>
            </a:r>
            <a:endParaRPr lang="ru-RU" sz="3200" dirty="0"/>
          </a:p>
          <a:p>
            <a:r>
              <a:rPr lang="ru-RU" sz="3200" dirty="0"/>
              <a:t>Сколько всего?</a:t>
            </a:r>
          </a:p>
          <a:p>
            <a:r>
              <a:rPr lang="ru-RU" sz="3200" dirty="0" smtClean="0"/>
              <a:t>Отвечайте, </a:t>
            </a:r>
            <a:r>
              <a:rPr lang="ru-RU" sz="3200" dirty="0"/>
              <a:t>друзья!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9A75E5-1046-4F34-B6E3-61C4049C558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4603">
            <a:off x="7115243" y="4316924"/>
            <a:ext cx="974045" cy="5267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379D45-36C2-4C1E-B99A-4A072541B5A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5519">
            <a:off x="8726468" y="1501356"/>
            <a:ext cx="974045" cy="5267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6FCE65-0771-4E1B-881D-8DF10E35FED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370">
            <a:off x="7694005" y="2264185"/>
            <a:ext cx="974045" cy="5267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B7AD3D-4634-4FB0-870B-4917F2469EC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7319">
            <a:off x="9185440" y="2484477"/>
            <a:ext cx="974045" cy="5267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ECE935-7FB1-4BFF-890B-FA0D5A2FA5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1362">
            <a:off x="9298224" y="3717946"/>
            <a:ext cx="974045" cy="5267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C812C4-BA98-4452-9952-3707D7E4B53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8465">
            <a:off x="7953345" y="3342777"/>
            <a:ext cx="974045" cy="5267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36B0D5-0F30-43C6-9FBA-83C4B7371D8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374">
            <a:off x="8335927" y="4316924"/>
            <a:ext cx="974045" cy="5267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BB63FCC-D3F7-4D99-9AB7-D7EB7935B8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39" y="3563952"/>
            <a:ext cx="1046797" cy="9499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 flipV="1">
            <a:off x="3033374" y="3867919"/>
            <a:ext cx="13015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0" dirty="0" smtClean="0">
                <a:solidFill>
                  <a:srgbClr val="FF0000"/>
                </a:solidFill>
              </a:rPr>
              <a:t>10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2122B-A8DE-4DCE-A56F-955DF2980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8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A0481-5482-47DC-A42B-EAB0E9C7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4E3E22-5E26-4CD2-A91C-AF78212D1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06" y="1828800"/>
            <a:ext cx="7653748" cy="24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2122B-A8DE-4DCE-A56F-955DF2980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8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A0481-5482-47DC-A42B-EAB0E9C7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4E3E22-5E26-4CD2-A91C-AF78212D1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2F7CDA-B693-4139-8653-7CC0022B8634}"/>
              </a:ext>
            </a:extLst>
          </p:cNvPr>
          <p:cNvSpPr txBox="1"/>
          <p:nvPr/>
        </p:nvSpPr>
        <p:spPr>
          <a:xfrm>
            <a:off x="3106057" y="1756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74155-A5C6-4655-9ADA-9C2933D9D392}"/>
              </a:ext>
            </a:extLst>
          </p:cNvPr>
          <p:cNvSpPr txBox="1"/>
          <p:nvPr/>
        </p:nvSpPr>
        <p:spPr>
          <a:xfrm>
            <a:off x="2220686" y="1188000"/>
            <a:ext cx="54718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По тропинке зайчик шёл,</a:t>
            </a:r>
          </a:p>
          <a:p>
            <a:r>
              <a:rPr lang="ru-RU" sz="3200" dirty="0"/>
              <a:t>Подосиновик нашёл.</a:t>
            </a:r>
          </a:p>
          <a:p>
            <a:r>
              <a:rPr lang="ru-RU" sz="3200" dirty="0"/>
              <a:t>Походил вокруг осин</a:t>
            </a:r>
          </a:p>
          <a:p>
            <a:r>
              <a:rPr lang="ru-RU" sz="3200" dirty="0"/>
              <a:t>И нашёл еще один.</a:t>
            </a:r>
          </a:p>
          <a:p>
            <a:r>
              <a:rPr lang="ru-RU" sz="3200" dirty="0"/>
              <a:t>Сколько всего подосиновиков</a:t>
            </a:r>
          </a:p>
          <a:p>
            <a:r>
              <a:rPr lang="ru-RU" sz="3200" dirty="0"/>
              <a:t>нашёл зайчик?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C7141-D988-4FF6-9ADA-602B1DE37619}"/>
              </a:ext>
            </a:extLst>
          </p:cNvPr>
          <p:cNvSpPr txBox="1"/>
          <p:nvPr/>
        </p:nvSpPr>
        <p:spPr>
          <a:xfrm>
            <a:off x="3002507" y="4090721"/>
            <a:ext cx="1746914" cy="135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1+1</a:t>
            </a:r>
            <a:endParaRPr lang="ru-RU" sz="8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0C0A9C-DDF7-4F7C-AD41-4F137E4CC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09" y="1041400"/>
            <a:ext cx="3977034" cy="39770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0800000" flipV="1">
            <a:off x="4749421" y="4090720"/>
            <a:ext cx="2213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0" dirty="0" smtClean="0">
                <a:solidFill>
                  <a:prstClr val="black"/>
                </a:solidFill>
              </a:rPr>
              <a:t>= </a:t>
            </a:r>
            <a:r>
              <a:rPr lang="ru-RU" sz="8000" dirty="0" smtClean="0">
                <a:solidFill>
                  <a:srgbClr val="FF0000"/>
                </a:solidFill>
              </a:rPr>
              <a:t>2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8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2122B-A8DE-4DCE-A56F-955DF2980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8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A0481-5482-47DC-A42B-EAB0E9C7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4E3E22-5E26-4CD2-A91C-AF78212D1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13799F-FD43-4EA3-8F30-3790BDF72410}"/>
              </a:ext>
            </a:extLst>
          </p:cNvPr>
          <p:cNvSpPr txBox="1"/>
          <p:nvPr/>
        </p:nvSpPr>
        <p:spPr>
          <a:xfrm>
            <a:off x="1988458" y="1008000"/>
            <a:ext cx="68217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Красная Шапочка шла по тропинке.</a:t>
            </a:r>
          </a:p>
          <a:p>
            <a:r>
              <a:rPr lang="ru-RU" sz="3200" dirty="0"/>
              <a:t>Семь пирожков в плетённой корзинке</a:t>
            </a:r>
          </a:p>
          <a:p>
            <a:r>
              <a:rPr lang="ru-RU" sz="3200" dirty="0"/>
              <a:t>Бабушке внучка на праздник несла,</a:t>
            </a:r>
          </a:p>
          <a:p>
            <a:r>
              <a:rPr lang="ru-RU" sz="3200" dirty="0"/>
              <a:t>Но по дорожке часть раздала:</a:t>
            </a:r>
          </a:p>
          <a:p>
            <a:r>
              <a:rPr lang="ru-RU" sz="3200" dirty="0"/>
              <a:t>Зайчику, </a:t>
            </a:r>
          </a:p>
          <a:p>
            <a:r>
              <a:rPr lang="ru-RU" sz="3200" dirty="0"/>
              <a:t>       ёжику, </a:t>
            </a:r>
          </a:p>
          <a:p>
            <a:r>
              <a:rPr lang="ru-RU" sz="3200" dirty="0"/>
              <a:t>             мышке и белочке,</a:t>
            </a:r>
          </a:p>
          <a:p>
            <a:pPr algn="ctr"/>
            <a:r>
              <a:rPr lang="ru-RU" sz="3200" dirty="0"/>
              <a:t>  Сколько гостинцев осталось у                   девочки?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87591E-0C4C-45A2-818F-E792E7343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65" y="1695507"/>
            <a:ext cx="2656473" cy="34479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flipH="1">
            <a:off x="7083187" y="2879679"/>
            <a:ext cx="1064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0" dirty="0">
                <a:solidFill>
                  <a:srgbClr val="FF0000"/>
                </a:solidFill>
              </a:rPr>
              <a:t>3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3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2122B-A8DE-4DCE-A56F-955DF2980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8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A0481-5482-47DC-A42B-EAB0E9C7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4E3E22-5E26-4CD2-A91C-AF78212D1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1F0E96-5500-492A-B3E3-B091FAD7FBDD}"/>
              </a:ext>
            </a:extLst>
          </p:cNvPr>
          <p:cNvSpPr txBox="1"/>
          <p:nvPr/>
        </p:nvSpPr>
        <p:spPr>
          <a:xfrm>
            <a:off x="1980000" y="1476000"/>
            <a:ext cx="6267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На лугу стоит корова</a:t>
            </a:r>
          </a:p>
          <a:p>
            <a:r>
              <a:rPr lang="ru-RU" sz="3200" dirty="0"/>
              <a:t>И одна скучает </a:t>
            </a:r>
            <a:r>
              <a:rPr lang="ru-RU" sz="3200" dirty="0" smtClean="0"/>
              <a:t>снова.</a:t>
            </a:r>
            <a:endParaRPr lang="ru-RU" sz="3200" dirty="0"/>
          </a:p>
          <a:p>
            <a:r>
              <a:rPr lang="ru-RU" sz="3200" dirty="0"/>
              <a:t>Прибежали три лошадки.</a:t>
            </a:r>
          </a:p>
          <a:p>
            <a:r>
              <a:rPr lang="ru-RU" sz="3200" dirty="0"/>
              <a:t>Сколько стало </a:t>
            </a:r>
            <a:r>
              <a:rPr lang="ru-RU" sz="3200" dirty="0" smtClean="0"/>
              <a:t>их, </a:t>
            </a:r>
            <a:r>
              <a:rPr lang="ru-RU" sz="3200" dirty="0"/>
              <a:t>ребятки?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6EA4E7-CEC5-458D-A451-5709B4F8EF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90" y="1107762"/>
            <a:ext cx="1741717" cy="17656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EF153F-3DE3-4C2F-BDD4-079F4B7F7E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123" y="1119005"/>
            <a:ext cx="1741717" cy="17656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33F405-9360-4203-8AB4-8FBF248E4A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737" y="2864524"/>
            <a:ext cx="1741717" cy="17656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47514A-C332-410E-8BD3-37CEB10B5F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36" y="3802168"/>
            <a:ext cx="2013624" cy="15038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C96F00-8F70-488B-9EB8-DFD828DF04DA}"/>
              </a:ext>
            </a:extLst>
          </p:cNvPr>
          <p:cNvSpPr txBox="1"/>
          <p:nvPr/>
        </p:nvSpPr>
        <p:spPr>
          <a:xfrm>
            <a:off x="2934175" y="3892358"/>
            <a:ext cx="1871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/>
              <a:t>1+3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99297" y="3892358"/>
            <a:ext cx="1473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0" dirty="0" smtClean="0">
                <a:solidFill>
                  <a:prstClr val="black"/>
                </a:solidFill>
              </a:rPr>
              <a:t>=</a:t>
            </a:r>
            <a:r>
              <a:rPr lang="ru-RU" sz="8000" dirty="0">
                <a:solidFill>
                  <a:srgbClr val="FF0000"/>
                </a:solidFill>
              </a:rPr>
              <a:t>4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2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2122B-A8DE-4DCE-A56F-955DF2980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8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A0481-5482-47DC-A42B-EAB0E9C7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4E3E22-5E26-4CD2-A91C-AF78212D1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77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F0195D-03ED-480E-9B31-B9299DD17914}"/>
              </a:ext>
            </a:extLst>
          </p:cNvPr>
          <p:cNvSpPr txBox="1"/>
          <p:nvPr/>
        </p:nvSpPr>
        <p:spPr>
          <a:xfrm>
            <a:off x="2148114" y="1008000"/>
            <a:ext cx="50364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Шесть весёлых медвежат</a:t>
            </a:r>
          </a:p>
          <a:p>
            <a:r>
              <a:rPr lang="ru-RU" sz="3200" dirty="0"/>
              <a:t>За малиной в лес спешат.</a:t>
            </a:r>
          </a:p>
          <a:p>
            <a:r>
              <a:rPr lang="ru-RU" sz="3200" dirty="0"/>
              <a:t>Но один малыш устал,</a:t>
            </a:r>
          </a:p>
          <a:p>
            <a:r>
              <a:rPr lang="ru-RU" sz="3200" dirty="0"/>
              <a:t>От товарищей отстал.</a:t>
            </a:r>
          </a:p>
          <a:p>
            <a:r>
              <a:rPr lang="ru-RU" sz="3200" dirty="0"/>
              <a:t>А теперь ответ найди:</a:t>
            </a:r>
          </a:p>
          <a:p>
            <a:r>
              <a:rPr lang="ru-RU" sz="3200" dirty="0"/>
              <a:t>Сколько </a:t>
            </a:r>
            <a:r>
              <a:rPr lang="ru-RU" sz="3200" dirty="0" smtClean="0"/>
              <a:t>мишек </a:t>
            </a:r>
            <a:r>
              <a:rPr lang="ru-RU" sz="3200" dirty="0"/>
              <a:t>впереди?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102BE4-18D6-4E5D-8FD8-235E94757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47" y="928914"/>
            <a:ext cx="4760685" cy="35705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66B0DB-7C4F-431C-B921-238D0ECABC51}"/>
              </a:ext>
            </a:extLst>
          </p:cNvPr>
          <p:cNvSpPr txBox="1"/>
          <p:nvPr/>
        </p:nvSpPr>
        <p:spPr>
          <a:xfrm>
            <a:off x="3275464" y="4054988"/>
            <a:ext cx="1529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/>
              <a:t>6-1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805347" y="4054988"/>
            <a:ext cx="1404384" cy="135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0" dirty="0" smtClean="0">
                <a:solidFill>
                  <a:prstClr val="black"/>
                </a:solidFill>
              </a:rPr>
              <a:t>=</a:t>
            </a:r>
            <a:r>
              <a:rPr lang="ru-RU" sz="8000" dirty="0">
                <a:solidFill>
                  <a:srgbClr val="FF0000"/>
                </a:solidFill>
              </a:rPr>
              <a:t>5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2122B-A8DE-4DCE-A56F-955DF2980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8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A0481-5482-47DC-A42B-EAB0E9C7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4E3E22-5E26-4CD2-A91C-AF78212D1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F2C037-9BB5-488A-9AFA-F40AE5861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19" y="3046156"/>
            <a:ext cx="3372367" cy="2529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1C0033-C8C6-481E-B8D1-A442408C31DB}"/>
              </a:ext>
            </a:extLst>
          </p:cNvPr>
          <p:cNvSpPr txBox="1"/>
          <p:nvPr/>
        </p:nvSpPr>
        <p:spPr>
          <a:xfrm>
            <a:off x="1656522" y="1116000"/>
            <a:ext cx="65585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Таня в лукошко грибы собрала.</a:t>
            </a:r>
          </a:p>
          <a:p>
            <a:r>
              <a:rPr lang="ru-RU" sz="3200" dirty="0"/>
              <a:t>В подарок друзьям своим </a:t>
            </a:r>
            <a:r>
              <a:rPr lang="ru-RU" sz="3200" dirty="0" smtClean="0"/>
              <a:t>принесла:</a:t>
            </a:r>
            <a:endParaRPr lang="ru-RU" sz="3200" dirty="0"/>
          </a:p>
          <a:p>
            <a:r>
              <a:rPr lang="ru-RU" sz="3200" dirty="0"/>
              <a:t>Два Серёже, два Антошке,</a:t>
            </a:r>
          </a:p>
          <a:p>
            <a:r>
              <a:rPr lang="ru-RU" sz="3200" dirty="0"/>
              <a:t>И ещё два брату </a:t>
            </a:r>
            <a:r>
              <a:rPr lang="ru-RU" sz="3200" dirty="0" smtClean="0"/>
              <a:t>Лёшке.</a:t>
            </a:r>
            <a:endParaRPr lang="ru-RU" sz="3200" dirty="0"/>
          </a:p>
          <a:p>
            <a:r>
              <a:rPr lang="ru-RU" sz="3200" dirty="0"/>
              <a:t>Ты сиди и не зевай!</a:t>
            </a:r>
          </a:p>
          <a:p>
            <a:r>
              <a:rPr lang="ru-RU" sz="3200" dirty="0"/>
              <a:t>Все грибы пересчитай!</a:t>
            </a: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76AF3C-6F17-4A49-B94F-FF360B9ADB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857" y="1101561"/>
            <a:ext cx="993321" cy="11036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035BD6-BE79-477E-9D4C-D70DD4FD3C5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349" y="1101561"/>
            <a:ext cx="993321" cy="11036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A238F23-C07A-44F6-9A39-63215D63028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176" y="2251444"/>
            <a:ext cx="993321" cy="11036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8AF903F-AECD-4DB2-96D0-F304A86300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180" y="2235200"/>
            <a:ext cx="993321" cy="11036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7C5C9BA-507C-4813-BA6B-5C1181B2688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858" y="3326229"/>
            <a:ext cx="993321" cy="1103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1225106-D746-4948-A1F9-D3A8536396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253" y="3355134"/>
            <a:ext cx="993321" cy="11036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3780428" y="4140291"/>
            <a:ext cx="10622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0" dirty="0">
                <a:solidFill>
                  <a:srgbClr val="FF0000"/>
                </a:solidFill>
              </a:rPr>
              <a:t>6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2122B-A8DE-4DCE-A56F-955DF2980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8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A0481-5482-47DC-A42B-EAB0E9C7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4E3E22-5E26-4CD2-A91C-AF78212D1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F01C64-26EF-4A1C-A06A-4DE5DED1C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91" y="3105404"/>
            <a:ext cx="2457143" cy="20380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CCFE52-D8FD-434C-BE9A-B7549430B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58" y="1217716"/>
            <a:ext cx="2342857" cy="16380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6686FF-2491-45D0-A2EF-DC67C3F88C78}"/>
              </a:ext>
            </a:extLst>
          </p:cNvPr>
          <p:cNvSpPr txBox="1"/>
          <p:nvPr/>
        </p:nvSpPr>
        <p:spPr>
          <a:xfrm>
            <a:off x="1982664" y="1041400"/>
            <a:ext cx="49692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mtClean="0"/>
              <a:t>Сидят рыбаки,</a:t>
            </a:r>
          </a:p>
          <a:p>
            <a:r>
              <a:rPr lang="ru-RU" sz="3200" smtClean="0"/>
              <a:t>Стерегут поплавки.</a:t>
            </a:r>
          </a:p>
          <a:p>
            <a:r>
              <a:rPr lang="ru-RU" sz="3200" smtClean="0"/>
              <a:t>Рыбак Корней</a:t>
            </a:r>
          </a:p>
          <a:p>
            <a:r>
              <a:rPr lang="ru-RU" sz="3200" smtClean="0"/>
              <a:t>Поймал трёх окуней,</a:t>
            </a:r>
          </a:p>
          <a:p>
            <a:r>
              <a:rPr lang="ru-RU" sz="3200" smtClean="0"/>
              <a:t>Рыбак Евсей – четырёх        карасей.</a:t>
            </a:r>
          </a:p>
          <a:p>
            <a:r>
              <a:rPr lang="ru-RU" sz="3200" smtClean="0"/>
              <a:t>    Сколько рыб рыбаки </a:t>
            </a:r>
          </a:p>
          <a:p>
            <a:r>
              <a:rPr lang="ru-RU" sz="3200" smtClean="0"/>
              <a:t>       Натаскали из реки?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51591" y="1351130"/>
            <a:ext cx="922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0" dirty="0">
                <a:solidFill>
                  <a:srgbClr val="FF0000"/>
                </a:solidFill>
              </a:rPr>
              <a:t>7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2122B-A8DE-4DCE-A56F-955DF2980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8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A0481-5482-47DC-A42B-EAB0E9C7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4E3E22-5E26-4CD2-A91C-AF78212D1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1D1D27-7355-45DE-928D-D1E20CA7858F}"/>
              </a:ext>
            </a:extLst>
          </p:cNvPr>
          <p:cNvSpPr txBox="1"/>
          <p:nvPr/>
        </p:nvSpPr>
        <p:spPr>
          <a:xfrm>
            <a:off x="1675338" y="957927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А теперь задача </a:t>
            </a:r>
            <a:r>
              <a:rPr lang="ru-RU" sz="3200" dirty="0" smtClean="0">
                <a:solidFill>
                  <a:srgbClr val="002060"/>
                </a:solidFill>
              </a:rPr>
              <a:t>шутка </a:t>
            </a:r>
            <a:r>
              <a:rPr lang="ru-RU" sz="3200" dirty="0">
                <a:solidFill>
                  <a:srgbClr val="002060"/>
                </a:solidFill>
              </a:rPr>
              <a:t>только на одну минутку!</a:t>
            </a:r>
          </a:p>
          <a:p>
            <a:endParaRPr lang="ru-RU" sz="3200" dirty="0"/>
          </a:p>
          <a:p>
            <a:r>
              <a:rPr lang="ru-RU" sz="3200" dirty="0"/>
              <a:t>По траве бежал котёнок,</a:t>
            </a:r>
          </a:p>
          <a:p>
            <a:r>
              <a:rPr lang="ru-RU" sz="3200" dirty="0"/>
              <a:t>А за ним бежал щенок.</a:t>
            </a:r>
          </a:p>
          <a:p>
            <a:r>
              <a:rPr lang="ru-RU" sz="3200" dirty="0"/>
              <a:t>Кто, </a:t>
            </a:r>
            <a:r>
              <a:rPr lang="ru-RU" sz="3200" dirty="0" smtClean="0"/>
              <a:t>ребята, </a:t>
            </a:r>
            <a:r>
              <a:rPr lang="ru-RU" sz="3200" dirty="0"/>
              <a:t>сосчитает,</a:t>
            </a:r>
          </a:p>
          <a:p>
            <a:r>
              <a:rPr lang="ru-RU" sz="3200" dirty="0"/>
              <a:t>Сколько там бежало ног?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19AF40-E182-4359-BC44-33565E23B6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22" y="2517609"/>
            <a:ext cx="2216437" cy="29632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86355B-67F4-4873-B9FF-3CA76649EC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83" y="1600200"/>
            <a:ext cx="2281333" cy="30500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2674960" y="4275385"/>
            <a:ext cx="3218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Ни одной, у животных лапы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2122B-A8DE-4DCE-A56F-955DF2980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8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A0481-5482-47DC-A42B-EAB0E9C73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4E3E22-5E26-4CD2-A91C-AF78212D1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AB9DD1-0F47-4690-BB78-82651F4D54CE}"/>
              </a:ext>
            </a:extLst>
          </p:cNvPr>
          <p:cNvSpPr txBox="1"/>
          <p:nvPr/>
        </p:nvSpPr>
        <p:spPr>
          <a:xfrm>
            <a:off x="1785256" y="1041400"/>
            <a:ext cx="563000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В летний полдень под сосной</a:t>
            </a:r>
          </a:p>
          <a:p>
            <a:r>
              <a:rPr lang="ru-RU" sz="3200" dirty="0"/>
              <a:t>Ёж нашёл сюрприз лесной:</a:t>
            </a:r>
          </a:p>
          <a:p>
            <a:r>
              <a:rPr lang="ru-RU" sz="3200" dirty="0"/>
              <a:t>Три лисички, пять опят</a:t>
            </a:r>
          </a:p>
          <a:p>
            <a:r>
              <a:rPr lang="ru-RU" sz="3200" dirty="0"/>
              <a:t>Под сосной в лесу стоят.</a:t>
            </a:r>
          </a:p>
          <a:p>
            <a:r>
              <a:rPr lang="ru-RU" sz="3200" dirty="0"/>
              <a:t>И ещё одна волнушка</a:t>
            </a:r>
          </a:p>
          <a:p>
            <a:r>
              <a:rPr lang="ru-RU" sz="3200" dirty="0"/>
              <a:t>Показалась на опушке.</a:t>
            </a:r>
          </a:p>
          <a:p>
            <a:r>
              <a:rPr lang="ru-RU" sz="3200" dirty="0"/>
              <a:t>     Кто ответ нам дать </a:t>
            </a:r>
            <a:r>
              <a:rPr lang="ru-RU" sz="3200" dirty="0" smtClean="0"/>
              <a:t>готов,</a:t>
            </a:r>
            <a:endParaRPr lang="ru-RU" sz="3200" dirty="0"/>
          </a:p>
          <a:p>
            <a:r>
              <a:rPr lang="ru-RU" sz="3200" dirty="0"/>
              <a:t>        Сколько ёж нашёл грибов?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39361E-8E2D-44FE-917C-7B4EA2383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19" y="856873"/>
            <a:ext cx="3624003" cy="36240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60A044-5396-4E34-B888-EBA2520223B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550">
            <a:off x="7471972" y="3909521"/>
            <a:ext cx="606851" cy="9598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E4BBE44-D0FF-4672-9671-FC5342B00C9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240" y="2100248"/>
            <a:ext cx="932928" cy="80323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9058396-D276-4384-A96E-DC120B881B1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6858">
            <a:off x="7255375" y="3593221"/>
            <a:ext cx="606851" cy="7409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5DCC8AD-4F7C-4E20-B01A-D65213F0CD9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860" y="4334930"/>
            <a:ext cx="606851" cy="69326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24FA009-A4D6-42BD-914E-18F18350A1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61" y="4068375"/>
            <a:ext cx="606851" cy="9598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89DC894-7B29-400B-B728-33790A8F68E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735">
            <a:off x="7067753" y="3918706"/>
            <a:ext cx="606851" cy="9044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408F7B0-2606-4F5F-AD15-B51F0E5871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818" y="2734730"/>
            <a:ext cx="1636916" cy="211161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27ACD7E-561B-4530-BBFC-0B22A0A787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153">
            <a:off x="8168961" y="3429000"/>
            <a:ext cx="1636916" cy="206515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6B32DDE-5183-4AB4-AD97-ABC110176B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251">
            <a:off x="8653222" y="3185220"/>
            <a:ext cx="1689820" cy="21116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flipH="1">
            <a:off x="6448018" y="2242799"/>
            <a:ext cx="7563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0" dirty="0" smtClean="0">
                <a:solidFill>
                  <a:srgbClr val="FF0000"/>
                </a:solidFill>
              </a:rPr>
              <a:t>9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6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337</Words>
  <Application>Microsoft Office PowerPoint</Application>
  <PresentationFormat>Широкоэкранный</PresentationFormat>
  <Paragraphs>85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</dc:creator>
  <cp:lastModifiedBy>Пользователь</cp:lastModifiedBy>
  <cp:revision>26</cp:revision>
  <dcterms:created xsi:type="dcterms:W3CDTF">2020-06-08T17:17:39Z</dcterms:created>
  <dcterms:modified xsi:type="dcterms:W3CDTF">2020-06-10T09:50:38Z</dcterms:modified>
</cp:coreProperties>
</file>