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00199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Муниципальное бюджетное дошкольное </a:t>
            </a:r>
            <a:r>
              <a:rPr lang="ru-RU" sz="1400" b="1" dirty="0" smtClean="0">
                <a:solidFill>
                  <a:srgbClr val="002060"/>
                </a:solidFill>
              </a:rPr>
              <a:t>образовательное учреждение </a:t>
            </a: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«Детский сад № 85 комбинированного вида» города Орла</a:t>
            </a: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 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Задание по реализации образовательной области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«Познавательное развитие</a:t>
            </a:r>
            <a:r>
              <a:rPr lang="ru-RU" sz="1400" dirty="0" smtClean="0">
                <a:solidFill>
                  <a:srgbClr val="002060"/>
                </a:solidFill>
              </a:rPr>
              <a:t>»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Раздел  «Ребенок и окружающий мир»</a:t>
            </a: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Форма </a:t>
            </a:r>
            <a:r>
              <a:rPr lang="ru-RU" sz="1400" dirty="0" smtClean="0">
                <a:solidFill>
                  <a:srgbClr val="002060"/>
                </a:solidFill>
              </a:rPr>
              <a:t>обучения – дистанционная</a:t>
            </a: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Возрастная группа – 3-4 года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587352"/>
            <a:ext cx="6400800" cy="3073896"/>
          </a:xfrm>
        </p:spPr>
        <p:txBody>
          <a:bodyPr/>
          <a:lstStyle/>
          <a:p>
            <a:r>
              <a:rPr lang="ru-RU" sz="4400" dirty="0" smtClean="0"/>
              <a:t>Магазин мебели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1200" dirty="0" smtClean="0"/>
              <a:t>Подготовила: воспитатель</a:t>
            </a:r>
          </a:p>
          <a:p>
            <a:pPr algn="r"/>
            <a:r>
              <a:rPr lang="ru-RU" sz="1200" dirty="0" smtClean="0"/>
              <a:t>Потапова О.Ю.</a:t>
            </a:r>
            <a:endParaRPr lang="ru-RU" sz="1200" dirty="0"/>
          </a:p>
        </p:txBody>
      </p:sp>
      <p:pic>
        <p:nvPicPr>
          <p:cNvPr id="5122" name="Picture 2" descr="https://avatars.mds.yandex.net/get-pdb/777813/90a32b38-03be-4aff-8175-2b80ceac47d9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0" y="2132856"/>
            <a:ext cx="313541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71198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Назови мебель</a:t>
            </a:r>
            <a:endParaRPr lang="ru-RU" b="1" dirty="0"/>
          </a:p>
        </p:txBody>
      </p:sp>
      <p:pic>
        <p:nvPicPr>
          <p:cNvPr id="5" name="Рисунок 4" descr="http://v.900igr.net:10/datas/predmety/Mebel-3.files/0018-018-Tumboch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367240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900igr.net/datas/predmety/Predmety-4.files/0005-005-Sto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2625"/>
            <a:ext cx="3168352" cy="276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s04.infourok.ru/uploads/ex/06b6/000e721d-0e528ab0/hello_html_274b67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62" y="3284984"/>
            <a:ext cx="2523637" cy="2711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5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Назови мебель</a:t>
            </a:r>
          </a:p>
        </p:txBody>
      </p:sp>
      <p:pic>
        <p:nvPicPr>
          <p:cNvPr id="3" name="Рисунок 2" descr="https://ds04.infourok.ru/uploads/ex/06b6/000e721d-0e528ab0/hello_html_208088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286767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ds04.infourok.ru/uploads/ex/0193/000cf9e2-c4a6c1da/5/hello_html_64fc79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0" y="1915186"/>
            <a:ext cx="2664296" cy="260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4.infourok.ru/uploads/ex/06b6/000e721d-0e528ab0/hello_html_m7acdb1f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76" y="4003928"/>
            <a:ext cx="3024336" cy="2829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374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Назови ласково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7"/>
            <a:ext cx="7237392" cy="47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laser.wav"/>
          </p:stSnd>
        </p:sndAc>
      </p:transition>
    </mc:Choice>
    <mc:Fallback xmlns="">
      <p:transition spd="slow">
        <p:dissolv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Большой и маленький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1"/>
            <a:ext cx="2428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3"/>
            <a:ext cx="2143125" cy="38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707180" y="3415298"/>
            <a:ext cx="2179637" cy="719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Чего не хватает?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53" y="1772816"/>
            <a:ext cx="6648062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1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Назови одним словом</a:t>
            </a:r>
            <a:endParaRPr lang="ru-RU" b="1" dirty="0"/>
          </a:p>
        </p:txBody>
      </p:sp>
      <p:pic>
        <p:nvPicPr>
          <p:cNvPr id="3" name="Рисунок 2" descr="https://ds05.infourok.ru/uploads/ex/0bed/000a58a4-f5aebb78/img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480720" cy="48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7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146447" flipV="1">
            <a:off x="457200" y="1847088"/>
            <a:ext cx="8305800" cy="5738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8000" dirty="0" smtClean="0"/>
              <a:t>Молодец!</a:t>
            </a:r>
            <a:endParaRPr lang="ru-RU" sz="8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89040"/>
            <a:ext cx="59745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31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Constantia</vt:lpstr>
      <vt:lpstr>Wingdings 2</vt:lpstr>
      <vt:lpstr>Поток</vt:lpstr>
      <vt:lpstr>Муниципальное бюджетное дошкольное образовательное учреждение  «Детский сад № 85 комбинированного вида» города Орла   Задание по реализации образовательной области «Познавательное развитие» Раздел  «Ребенок и окружающий мир» Форма обучения – дистанционная Возрастная группа – 3-4 года </vt:lpstr>
      <vt:lpstr>Назови мебель</vt:lpstr>
      <vt:lpstr>Назови мебель</vt:lpstr>
      <vt:lpstr>Назови ласково</vt:lpstr>
      <vt:lpstr>Большой и маленький</vt:lpstr>
      <vt:lpstr>Чего не хватает?</vt:lpstr>
      <vt:lpstr>Назови одним словом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  «Детский сад № 85 комбинированного вида» города Орла   Задание по реализации образовательной области «Познавательное развитие» Форма обучения- дистанционная Возрастная группа – 3-4 года </dc:title>
  <dc:creator>sasha</dc:creator>
  <cp:lastModifiedBy>Пользователь</cp:lastModifiedBy>
  <cp:revision>10</cp:revision>
  <dcterms:created xsi:type="dcterms:W3CDTF">2020-06-06T11:45:42Z</dcterms:created>
  <dcterms:modified xsi:type="dcterms:W3CDTF">2020-06-08T08:37:55Z</dcterms:modified>
</cp:coreProperties>
</file>