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8" r:id="rId4"/>
    <p:sldId id="257" r:id="rId5"/>
    <p:sldId id="260" r:id="rId6"/>
    <p:sldId id="259" r:id="rId7"/>
    <p:sldId id="262" r:id="rId8"/>
    <p:sldId id="261" r:id="rId9"/>
    <p:sldId id="264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://www.youtube.com/watch?v=KBajsRR5DnY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youtube.com/watch?v=5GZNPW0o65Q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www.youtube.com/watch?v=jauptV4dUX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://www.youtube.com/watch?v=pAJMcTRFUGo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207574">
            <a:off x="1035337" y="2154386"/>
            <a:ext cx="5648623" cy="1204306"/>
          </a:xfrm>
        </p:spPr>
        <p:txBody>
          <a:bodyPr/>
          <a:lstStyle/>
          <a:p>
            <a:r>
              <a:rPr lang="ru-RU" sz="4800" dirty="0" smtClean="0">
                <a:solidFill>
                  <a:srgbClr val="660033"/>
                </a:solidFill>
              </a:rPr>
              <a:t>«</a:t>
            </a:r>
            <a:r>
              <a:rPr lang="ru-RU" sz="4400" dirty="0" smtClean="0">
                <a:solidFill>
                  <a:srgbClr val="660033"/>
                </a:solidFill>
                <a:latin typeface="CyrillicHover" pitchFamily="2" charset="0"/>
              </a:rPr>
              <a:t>Литературный калейдоскоп»</a:t>
            </a:r>
            <a:endParaRPr lang="ru-RU" sz="3600" dirty="0">
              <a:solidFill>
                <a:srgbClr val="660033"/>
              </a:solidFill>
              <a:latin typeface="CyrillicHover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3154800" y="3401028"/>
            <a:ext cx="4207425" cy="325987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dirty="0">
                <a:latin typeface="CyrillicHover" pitchFamily="2" charset="0"/>
              </a:rPr>
              <a:t>Творчество </a:t>
            </a:r>
            <a:r>
              <a:rPr lang="ru-RU" sz="2400" dirty="0" err="1">
                <a:latin typeface="CyrillicHover" pitchFamily="2" charset="0"/>
              </a:rPr>
              <a:t>Н.Носова</a:t>
            </a:r>
            <a:endParaRPr lang="ru-RU" sz="2400" dirty="0">
              <a:latin typeface="CyrillicHover" pitchFamily="2" charset="0"/>
            </a:endParaRPr>
          </a:p>
        </p:txBody>
      </p:sp>
      <p:sp>
        <p:nvSpPr>
          <p:cNvPr id="4" name="Google Shape;61;p13"/>
          <p:cNvSpPr txBox="1"/>
          <p:nvPr/>
        </p:nvSpPr>
        <p:spPr>
          <a:xfrm>
            <a:off x="5004048" y="4437112"/>
            <a:ext cx="4032448" cy="194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latin typeface="CyrillicHover" pitchFamily="2" charset="0"/>
                <a:ea typeface="Playfair Display"/>
                <a:cs typeface="Playfair Display"/>
                <a:sym typeface="Playfair Display"/>
              </a:rPr>
              <a:t>Задание по реализации образовательной области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latin typeface="CyrillicHover" pitchFamily="2" charset="0"/>
                <a:ea typeface="Playfair Display"/>
                <a:cs typeface="Playfair Display"/>
                <a:sym typeface="Playfair Display"/>
              </a:rPr>
              <a:t>«Речевое развитие»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latin typeface="CyrillicHover" pitchFamily="2" charset="0"/>
                <a:ea typeface="Playfair Display"/>
                <a:cs typeface="Playfair Display"/>
                <a:sym typeface="Playfair Display"/>
              </a:rPr>
              <a:t>Форма обучения – дистанционная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latin typeface="CyrillicHover" pitchFamily="2" charset="0"/>
                <a:ea typeface="Playfair Display"/>
                <a:cs typeface="Playfair Display"/>
                <a:sym typeface="Playfair Display"/>
              </a:rPr>
              <a:t>Возрастная группа – 5-6 лет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 smtClean="0">
              <a:latin typeface="CyrillicHover" pitchFamily="2" charset="0"/>
              <a:ea typeface="Playfair Display"/>
              <a:cs typeface="Playfair Display"/>
              <a:sym typeface="Playfair Displ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latin typeface="CyrillicHover" pitchFamily="2" charset="0"/>
                <a:ea typeface="Playfair Display"/>
                <a:cs typeface="Playfair Display"/>
                <a:sym typeface="Playfair Display"/>
              </a:rPr>
              <a:t>Подготовила</a:t>
            </a:r>
            <a:r>
              <a:rPr lang="ru-RU" sz="1600" b="1" dirty="0" smtClean="0">
                <a:latin typeface="CyrillicHover" pitchFamily="2" charset="0"/>
                <a:ea typeface="Playfair Display"/>
                <a:cs typeface="Playfair Display"/>
                <a:sym typeface="Playfair Display"/>
              </a:rPr>
              <a:t>: воспитатель                          Антошина Дарья Андреевна</a:t>
            </a:r>
            <a:endParaRPr sz="1600" b="1" dirty="0">
              <a:latin typeface="CyrillicHover" pitchFamily="2" charset="0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1" y="116632"/>
            <a:ext cx="8658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yrillicHover" pitchFamily="2" charset="0"/>
              </a:rPr>
              <a:t>Муниципальное  бюджетное дошкольное </a:t>
            </a:r>
            <a:r>
              <a:rPr lang="ru-RU" b="1" dirty="0" smtClean="0">
                <a:latin typeface="CyrillicHover" pitchFamily="2" charset="0"/>
              </a:rPr>
              <a:t>образовательное учреждение </a:t>
            </a:r>
          </a:p>
          <a:p>
            <a:pPr algn="ctr"/>
            <a:r>
              <a:rPr lang="ru-RU" b="1" dirty="0" smtClean="0">
                <a:latin typeface="CyrillicHover" pitchFamily="2" charset="0"/>
              </a:rPr>
              <a:t>«</a:t>
            </a:r>
            <a:r>
              <a:rPr lang="ru-RU" b="1" dirty="0">
                <a:latin typeface="CyrillicHover" pitchFamily="2" charset="0"/>
              </a:rPr>
              <a:t>Детский сад №85 комбинированного вида» города Орла</a:t>
            </a:r>
          </a:p>
        </p:txBody>
      </p:sp>
    </p:spTree>
    <p:extLst>
      <p:ext uri="{BB962C8B-B14F-4D97-AF65-F5344CB8AC3E}">
        <p14:creationId xmlns:p14="http://schemas.microsoft.com/office/powerpoint/2010/main" val="82643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Google Shape;129;p20"/>
          <p:cNvSpPr txBox="1">
            <a:spLocks/>
          </p:cNvSpPr>
          <p:nvPr/>
        </p:nvSpPr>
        <p:spPr>
          <a:xfrm>
            <a:off x="75225" y="65825"/>
            <a:ext cx="8979900" cy="752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2"/>
              </a:buClr>
              <a:buSzPts val="1100"/>
            </a:pPr>
            <a:r>
              <a:rPr lang="ru-RU" sz="2400" b="1" dirty="0">
                <a:solidFill>
                  <a:srgbClr val="00B0F0"/>
                </a:solidFill>
                <a:latin typeface="CyrillicHover" pitchFamily="2" charset="0"/>
              </a:rPr>
              <a:t>расставь иллюстрации в правильной последовательность в соответствии с содержанием рассказа </a:t>
            </a:r>
          </a:p>
        </p:txBody>
      </p:sp>
      <p:pic>
        <p:nvPicPr>
          <p:cNvPr id="5" name="Google Shape;134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979" y="1297136"/>
            <a:ext cx="3026097" cy="315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3306" y="1518353"/>
            <a:ext cx="2749499" cy="2726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0" y="2587819"/>
            <a:ext cx="2679318" cy="3231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975" y="4509120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Google Shape;149;p22"/>
          <p:cNvSpPr txBox="1">
            <a:spLocks/>
          </p:cNvSpPr>
          <p:nvPr/>
        </p:nvSpPr>
        <p:spPr>
          <a:xfrm>
            <a:off x="94025" y="319363"/>
            <a:ext cx="8952000" cy="91250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CyrillicHover" pitchFamily="2" charset="0"/>
              </a:rPr>
              <a:t>Угадай название </a:t>
            </a:r>
            <a:r>
              <a:rPr lang="ru-RU" sz="2400" b="1" dirty="0" smtClean="0">
                <a:solidFill>
                  <a:srgbClr val="7030A0"/>
                </a:solidFill>
                <a:latin typeface="CyrillicHover" pitchFamily="2" charset="0"/>
              </a:rPr>
              <a:t>произведения</a:t>
            </a:r>
            <a:endParaRPr lang="ru-RU" sz="2400" dirty="0" smtClean="0">
              <a:solidFill>
                <a:srgbClr val="7030A0"/>
              </a:solidFill>
              <a:latin typeface="CyrillicHover" pitchFamily="2" charset="0"/>
            </a:endParaRPr>
          </a:p>
        </p:txBody>
      </p:sp>
      <p:pic>
        <p:nvPicPr>
          <p:cNvPr id="5" name="Google Shape;15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45" y="1530088"/>
            <a:ext cx="3157590" cy="44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4911" y="968893"/>
            <a:ext cx="3179889" cy="20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1769" y="1844823"/>
            <a:ext cx="2374256" cy="3047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8844" y="3180325"/>
            <a:ext cx="2900267" cy="3515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2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Google Shape;161;p23"/>
          <p:cNvSpPr txBox="1">
            <a:spLocks/>
          </p:cNvSpPr>
          <p:nvPr/>
        </p:nvSpPr>
        <p:spPr>
          <a:xfrm>
            <a:off x="467544" y="332656"/>
            <a:ext cx="8970600" cy="470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yrillicHover" pitchFamily="2" charset="0"/>
              </a:rPr>
              <a:t>«</a:t>
            </a:r>
            <a:r>
              <a:rPr lang="ru-RU" sz="2800" b="1" dirty="0" smtClean="0">
                <a:solidFill>
                  <a:srgbClr val="002060"/>
                </a:solidFill>
                <a:latin typeface="CyrillicHover" pitchFamily="2" charset="0"/>
              </a:rPr>
              <a:t>Незнайка и его друзья»</a:t>
            </a:r>
            <a:endParaRPr lang="ru-RU" sz="3600" b="1" dirty="0">
              <a:solidFill>
                <a:srgbClr val="002060"/>
              </a:solidFill>
              <a:latin typeface="CyrillicHover" pitchFamily="2" charset="0"/>
            </a:endParaRPr>
          </a:p>
        </p:txBody>
      </p:sp>
      <p:pic>
        <p:nvPicPr>
          <p:cNvPr id="5" name="Google Shape;163;p23" descr="https://www.youtube.com/playlist?list=PLjwosVN7ibXDT4mHxn1muVcA14gFfEHLx – смотреть все сказки&#10;https://www.youtube.com/playlist?list=PLjwosVN7ibXC_2LCuQChcK_sq5deRDVys – смотреть все сказки в стихах для детей&#10;https://www.youtube.com/playlist?list=PLjwosVN7ibXBqxqH9RReaI0BcOQqLmwno – смотреть все зарубежные сказки&#10;https://www.youtube.com/playlist?list=PLjwosVN7ibXCbzc4JDHzSvSx3CdKObf2u – смотреть все русские сказки&#10;ГЛАВА ЧЕТВЁРТАЯ&#10;КАК НЕЗНАЙКА СОЧИНЯЛ СТИХИ&#10;После того как из Незнайки не получилось художника, он решил сделаться поэтом и сочинять стихи. У него был знакомый поэт, который жил на улице Одуванчиков. Этого поэта по-настоящему звали Пудиком, но, как известно, все поэты очень любят красивые имена. Поэтому, когда Пудик начал писать стихи, он выбрал себе другое имя и стал называться Цветиком.&#10;Однажды Незнайка пришёл к Цветику и сказал:&#10;— Слушай, Цветик, научи меня сочинять стихи. Я тоже хочу быть поэтом.&#10;— А у тебя способности есть? — спросил Цветик.&#10;— Конечно, есть. Я очень способный, — ответил Незнайка.&#10;— Это надо проверить, — сказал Цветик. — Ты знаешь, что такое рифма?&#10;— Рифма? Нет, не знаю.&#10;— Рифма — это когда два слова оканчиваются одинаково, — объяснил Цветик. — Например: утка — шутка, коржик — моржик. Понял?&#10;— Понял.&#10;— Ну, скажи рифму на слово «палка».&#10;— Селёдка, — ответил Незнайка.&#10;— Какая же это рифма: палка — селёдка? Никакой рифмы нет в этих словах.&#10;— Почему нет? Они ведь оканчиваются одинаково.&#10;— Этого мало, — сказал Цветик. — Надо, чтобы слова были похожи, так чтобы получалось складно. Вот послушай: палка — галка, печка — свечка, книжка — шишка.&#10;— Понял, понял! — закричал Незнайка. — Палка — галка, печка — свечка, книжка — шишка! Вот здорово! Ха-ха-ха!&#10;— Ну, придумай рифму на слово «пакля», — сказал Цветик.&#10;— Шмакля, — ответил Незнайка.&#10;— Какая шмакля? — удивился Цветик. — Разве есть такое слово?&#10;— А разве нету?&#10;— Конечно, нет.&#10;— Ну, тогда рвакля.&#10;— Что это за рвакля такая? — снова удивился Цветик.&#10;— Ну, это когда рвут что-нибудь, вот и получается рвакля, — объяснил Незнайка.&#10;— Врёшь ты всё, — сказал Цветик, — такого слова не бывает. Надо подбирать такие слова, которые бывают, а не выдумывать.&#10;— А если я не могу подобрать другого слова?&#10;— Значит, у тебя нет способностей к поэзии.&#10;— Ну, тогда придумай сам, какая тут рифма, — ответил Незнайка.&#10;— Сейчас, — согласился Цветик.&#10;Он остановился посреди комнаты, сложил на груди руки, голову наклонил набок и стал думать. Потом поднял голову кверху и стал думать, глядя на потолок. Потом ухватился руками за собственный подбородок и стал думать, глядя на пол. Проделав всё это, он стал бродить по комнате и потихоньку бормотал про себя:&#10;— Пакля, бакля, вакля, гакля, дакля, макля… — Он долго так бормотал, потом сказал: — Тьфу! Что это за слово? Это какое-то слово, на которое нет рифмы.&#10;— Ну вот! — обрадовался Незнайка. — Сам задаёт такие слова, на которые нет рифмы, и ещё говорит, что я неспособный.&#10;— Ну, способный, способный, только отстань! — сказал Цветик. — У меня голова разболелась. Сочиняй так, чтобы был смысл и рифма, вот тебе и стихи.&#10;— Неужели это так просто? — удивился Незнайка.&#10;— Конечно, просто. Главное — это способности иметь.&#10;Незнайка пришёл домой и сразу принялся сочинять стихи. Целый день он ходил по комнате, глядел то на пол, то на потолок, держался руками за подбородок и что-то бормотал про себя.&#10;Наконец стихи были готовы, и он сказал:&#10;— Послушайте, братцы, какие я стихи сочинил.&#10;— Ну-ка, ну-ка, про что же это стихи? — заинтересовались все." title="Глава четвертая. Как Незнайка сочинял стихи. Приключения Незнайки и его друзей">
            <a:hlinkClick r:id="rId2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25" y="1268760"/>
            <a:ext cx="6346000" cy="45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4627" y="1126875"/>
            <a:ext cx="2520000" cy="16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355975" y="5791860"/>
            <a:ext cx="230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yrillicHover" pitchFamily="2" charset="0"/>
              </a:rPr>
              <a:t>Видеофайл</a:t>
            </a:r>
            <a:endParaRPr lang="ru-RU" sz="2800" dirty="0">
              <a:latin typeface="CyrillicHov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Google Shape;17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359" y="1052736"/>
            <a:ext cx="7056784" cy="4968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764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Google Shape;79;p15"/>
          <p:cNvSpPr txBox="1">
            <a:spLocks/>
          </p:cNvSpPr>
          <p:nvPr/>
        </p:nvSpPr>
        <p:spPr>
          <a:xfrm>
            <a:off x="84625" y="84624"/>
            <a:ext cx="8970600" cy="75208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ru-RU" b="1" dirty="0" smtClean="0">
                <a:solidFill>
                  <a:srgbClr val="002060"/>
                </a:solidFill>
                <a:latin typeface="CyrillicHover" pitchFamily="2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yrillicHover" pitchFamily="2" charset="0"/>
              </a:rPr>
              <a:t>«Живая шляпа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6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541189">
            <a:off x="552523" y="481187"/>
            <a:ext cx="2821810" cy="3853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deti-online.com_-_zhivaya-shlyap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4804526"/>
            <a:ext cx="1431114" cy="14311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5736" y="6050974"/>
            <a:ext cx="3808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yrillicHover" pitchFamily="2" charset="0"/>
              </a:rPr>
              <a:t>Наведите </a:t>
            </a:r>
            <a:r>
              <a:rPr lang="ru-RU" dirty="0" smtClean="0">
                <a:latin typeface="CyrillicHover" pitchFamily="2" charset="0"/>
              </a:rPr>
              <a:t>курсор</a:t>
            </a:r>
            <a:r>
              <a:rPr lang="ru-RU" dirty="0" smtClean="0">
                <a:latin typeface="CyrillicHover" pitchFamily="2" charset="0"/>
              </a:rPr>
              <a:t>  </a:t>
            </a:r>
            <a:r>
              <a:rPr lang="ru-RU" dirty="0" smtClean="0">
                <a:latin typeface="CyrillicHover" pitchFamily="2" charset="0"/>
              </a:rPr>
              <a:t>на значок,</a:t>
            </a:r>
          </a:p>
          <a:p>
            <a:r>
              <a:rPr lang="ru-RU" dirty="0" smtClean="0">
                <a:latin typeface="CyrillicHover" pitchFamily="2" charset="0"/>
              </a:rPr>
              <a:t> чтобы прослушать аудио рассказ!</a:t>
            </a:r>
            <a:endParaRPr lang="ru-RU" dirty="0">
              <a:latin typeface="CyrillicHover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74" y="630021"/>
            <a:ext cx="4982163" cy="531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5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1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6;p14"/>
          <p:cNvSpPr txBox="1">
            <a:spLocks/>
          </p:cNvSpPr>
          <p:nvPr/>
        </p:nvSpPr>
        <p:spPr>
          <a:xfrm>
            <a:off x="307025" y="65825"/>
            <a:ext cx="8520600" cy="8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FF0066"/>
                </a:solidFill>
                <a:latin typeface="CyrillicHover" pitchFamily="2" charset="0"/>
              </a:rPr>
              <a:t>расставь</a:t>
            </a:r>
            <a:r>
              <a:rPr lang="ru-RU" sz="2400" b="1" dirty="0" smtClean="0">
                <a:solidFill>
                  <a:srgbClr val="FF0066"/>
                </a:solidFill>
                <a:latin typeface="CyrillicHover" pitchFamily="2" charset="0"/>
              </a:rPr>
              <a:t> иллюстрации в правильной </a:t>
            </a:r>
            <a:r>
              <a:rPr lang="ru-RU" sz="2400" b="1" dirty="0" smtClean="0">
                <a:solidFill>
                  <a:srgbClr val="FF0066"/>
                </a:solidFill>
                <a:latin typeface="CyrillicHover" pitchFamily="2" charset="0"/>
              </a:rPr>
              <a:t>последовательность в соответствии с содержанием рассказа </a:t>
            </a:r>
            <a:endParaRPr lang="ru-RU" sz="2400" b="1" dirty="0">
              <a:solidFill>
                <a:srgbClr val="FF0066"/>
              </a:solidFill>
              <a:latin typeface="CyrillicHover" pitchFamily="2" charset="0"/>
            </a:endParaRPr>
          </a:p>
        </p:txBody>
      </p:sp>
      <p:pic>
        <p:nvPicPr>
          <p:cNvPr id="3" name="Google Shape;7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9512" y="1312920"/>
            <a:ext cx="2529280" cy="2260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89" y="3928757"/>
            <a:ext cx="2483974" cy="2242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9912" y="3928757"/>
            <a:ext cx="2437083" cy="2718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0517" y="1772816"/>
            <a:ext cx="2167108" cy="3081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71" y="1365293"/>
            <a:ext cx="2819473" cy="235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Google Shape;100;p17"/>
          <p:cNvSpPr txBox="1">
            <a:spLocks/>
          </p:cNvSpPr>
          <p:nvPr/>
        </p:nvSpPr>
        <p:spPr>
          <a:xfrm>
            <a:off x="84625" y="84625"/>
            <a:ext cx="8979900" cy="470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ru-RU" b="1" dirty="0" smtClean="0">
                <a:solidFill>
                  <a:srgbClr val="002060"/>
                </a:solidFill>
                <a:latin typeface="CyrillicHover" pitchFamily="2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CyrillicHover" pitchFamily="2" charset="0"/>
              </a:rPr>
              <a:t>Фантазеры» </a:t>
            </a:r>
            <a:endParaRPr lang="ru-RU" sz="4000" b="1" dirty="0">
              <a:solidFill>
                <a:srgbClr val="002060"/>
              </a:solidFill>
              <a:latin typeface="CyrillicHover" pitchFamily="2" charset="0"/>
            </a:endParaRPr>
          </a:p>
        </p:txBody>
      </p:sp>
      <p:pic>
        <p:nvPicPr>
          <p:cNvPr id="5" name="Google Shape;103;p17" descr="ФАНТАЗЁРЫ | Рассказ для детей Носова про детские фантазии и выдумки.Иллюстрации. Семенова И.&#10;#живые картинки #UKA&#10;♥  На нашем канале UKA собраны все самые известные и любимые всеми русские и зарубежные сказки /&#10;♥  Веселые детские песни и рассказы /&#10;♥  Стишки и потешки /&#10;♥ Знакомство с волшебным миром сказки подарит вашему малышу много приятных и незабываемых мгновений! Послушайте их еще раз - и обязательно дайте послушать своим детям. &#10;Развивайтесь вместе с нами!&#10;&#10;♥ СМОТРИТЕ ИНТЕРЕСНОЕ НА КАНАЛЕ:&#10;&#10;Disney Дисней сказки: https://www.youtube.com/playlist?list=PLgy5ZBj5Mq_d4P2K7v7FYsMWWRcVCMyOs&#10;&#10;Малышам 0+: https://www.youtube.com/watch?v=w5nb5ENPwnU&amp;list=PLgy5ZBj5Mq_f4xOLTsmvLOZqF0tRX3Cbe&#10;&#10;Русские сказки: https://www.youtube.com/watch?v=w5nb5ENPwnU&amp;list=PLgy5ZBj5Mq_diEO7pPdOQ7Ub4A1DCQb57&#10;&#10;Зарубежные сказки: https://www.youtube.com/watch?v=hzwfHNujiYI&amp;list=PLgy5ZBj5Mq_eCdFn1F-yUiKEF8Eumnj3L&#10;&#10;Обучающие сказки: https://www.youtube.com/watch?v=URaOF5zYq3U&amp;list=PLgy5ZBj5Mq_fr7QtYkc1JW1d0xD0f9MRr&amp;index=1&#10;&#10;Маменькины сказки: https://www.youtube.com/watch?v=9SagSg3xF-U&amp;index=1&amp;list=PLgy5ZBj5Mq_dH4uYXPLnCC2Zao-Up0ZV4&#10;&#10;Песни для детей: https://www.youtube.com/watch?v=32pu89U8BAc&amp;list=PLgy5ZBj5Mq_cDKCAOHi0mdIxTRit6wpUX&#10;&#10;Стихи: https://www.youtube.com/playlist?list=PLgy5ZBj5Mq_d98kbPtRs9vo_QfgRv_tfN&#10;&#10;Новогодние сказки и песни: https://www.youtube.com/watch?v=qIQrn8WyQf8&amp;list=PLgy5ZBj5Mq_eJ_h-cIDgaExZ4kZMF30Kv" title="ФАНТАЗЁРЫ | рассказы для детей - Носов #живые картинки #UKA">
            <a:hlinkClick r:id="rId2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25" y="908720"/>
            <a:ext cx="7306200" cy="451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7228" y="4509120"/>
            <a:ext cx="1576650" cy="20745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51520" y="5546395"/>
            <a:ext cx="230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yrillicHover" pitchFamily="2" charset="0"/>
              </a:rPr>
              <a:t>Видеофайл</a:t>
            </a:r>
            <a:endParaRPr lang="ru-RU" sz="2800" dirty="0">
              <a:latin typeface="CyrillicHov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4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Google Shape;86;p16"/>
          <p:cNvSpPr txBox="1">
            <a:spLocks/>
          </p:cNvSpPr>
          <p:nvPr/>
        </p:nvSpPr>
        <p:spPr>
          <a:xfrm>
            <a:off x="94025" y="84625"/>
            <a:ext cx="8961300" cy="714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2"/>
              </a:buClr>
              <a:buSzPts val="1100"/>
            </a:pPr>
            <a:r>
              <a:rPr lang="ru-RU" sz="2400" b="1" dirty="0">
                <a:solidFill>
                  <a:srgbClr val="660033"/>
                </a:solidFill>
                <a:latin typeface="CyrillicHover" pitchFamily="2" charset="0"/>
              </a:rPr>
              <a:t>расставь иллюстрации в правильной последовательность в соответствии с содержанием рассказа 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  <p:pic>
        <p:nvPicPr>
          <p:cNvPr id="6" name="Google Shape;9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2729" y="1351634"/>
            <a:ext cx="2791814" cy="27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8770" y="1448807"/>
            <a:ext cx="2342543" cy="262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3423" y="1351634"/>
            <a:ext cx="2881902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026" y="4422488"/>
            <a:ext cx="3181830" cy="218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68770" y="4214700"/>
            <a:ext cx="2763736" cy="239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8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48042" y="4093071"/>
            <a:ext cx="2507283" cy="2538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1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Google Shape;121;p19"/>
          <p:cNvSpPr txBox="1">
            <a:spLocks/>
          </p:cNvSpPr>
          <p:nvPr/>
        </p:nvSpPr>
        <p:spPr>
          <a:xfrm>
            <a:off x="-612576" y="329074"/>
            <a:ext cx="9008100" cy="79566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ru-RU" b="1" dirty="0" smtClean="0">
                <a:solidFill>
                  <a:srgbClr val="002060"/>
                </a:solidFill>
                <a:latin typeface="CyrillicHover" pitchFamily="2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CyrillicHover" pitchFamily="2" charset="0"/>
              </a:rPr>
              <a:t>Огурцы»</a:t>
            </a:r>
            <a:endParaRPr lang="ru-RU" sz="4000" b="1" dirty="0">
              <a:solidFill>
                <a:srgbClr val="002060"/>
              </a:solidFill>
              <a:latin typeface="CyrillicHover" pitchFamily="2" charset="0"/>
            </a:endParaRPr>
          </a:p>
        </p:txBody>
      </p:sp>
      <p:pic>
        <p:nvPicPr>
          <p:cNvPr id="5" name="Google Shape;124;p19" descr="Николай Носов — &quot;Огурцы&quot;.&#10;Этот рассказ на своём примере показывает, как не хорошо воровать, как тяжело это признавать и как легко избавится от этого тяжкого груза." title="Огурцы.">
            <a:hlinkClick r:id="rId2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41" y="1556792"/>
            <a:ext cx="6821424" cy="5161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6747" y="94025"/>
            <a:ext cx="1757175" cy="2247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940687" y="4989761"/>
            <a:ext cx="230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yrillicHover" pitchFamily="2" charset="0"/>
              </a:rPr>
              <a:t>Видеофайл</a:t>
            </a:r>
            <a:endParaRPr lang="ru-RU" sz="2800" dirty="0">
              <a:latin typeface="CyrillicHov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9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Google Shape;108;p18"/>
          <p:cNvSpPr txBox="1">
            <a:spLocks/>
          </p:cNvSpPr>
          <p:nvPr/>
        </p:nvSpPr>
        <p:spPr>
          <a:xfrm>
            <a:off x="103425" y="56425"/>
            <a:ext cx="8942400" cy="818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rgbClr val="002060"/>
                </a:solidFill>
                <a:latin typeface="CyrillicHover" pitchFamily="2" charset="0"/>
              </a:rPr>
              <a:t>расставь иллюстрации в правильной последовательность в соответствии с содержанием рассказа 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  <p:pic>
        <p:nvPicPr>
          <p:cNvPr id="6" name="Google Shape;11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12263" y="1339180"/>
            <a:ext cx="2518305" cy="2997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1875" y="1444143"/>
            <a:ext cx="2618597" cy="2863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968" y="1378578"/>
            <a:ext cx="2741709" cy="2508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2249" y="4366041"/>
            <a:ext cx="3258364" cy="225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98" y="3981076"/>
            <a:ext cx="2740575" cy="28022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49" y="4673650"/>
            <a:ext cx="2585864" cy="219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4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Google Shape;141;p21"/>
          <p:cNvSpPr txBox="1">
            <a:spLocks/>
          </p:cNvSpPr>
          <p:nvPr/>
        </p:nvSpPr>
        <p:spPr>
          <a:xfrm>
            <a:off x="56425" y="94025"/>
            <a:ext cx="9008100" cy="451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ru-RU" b="1" dirty="0" smtClean="0">
                <a:solidFill>
                  <a:srgbClr val="002060"/>
                </a:solidFill>
                <a:latin typeface="CyrillicHover" pitchFamily="2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CyrillicHover" pitchFamily="2" charset="0"/>
              </a:rPr>
              <a:t>На горке»</a:t>
            </a:r>
            <a:endParaRPr lang="ru-RU" sz="4000" b="1" dirty="0">
              <a:solidFill>
                <a:srgbClr val="002060"/>
              </a:solidFill>
              <a:latin typeface="CyrillicHover" pitchFamily="2" charset="0"/>
            </a:endParaRPr>
          </a:p>
        </p:txBody>
      </p:sp>
      <p:pic>
        <p:nvPicPr>
          <p:cNvPr id="5" name="Google Shape;144;p21" descr="Смешной рассказ про мальчика, который сначала все сломал, а затем все починил.&#10;&#10;Автор - Николай Носов&#10;На горке из цикла Живая шляпа" title="НА ГОРКЕ Носов аудиосказка - мультик">
            <a:hlinkClick r:id="rId2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50" y="1268760"/>
            <a:ext cx="7118100" cy="45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5188" y="836712"/>
            <a:ext cx="1781175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355975" y="5791860"/>
            <a:ext cx="230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yrillicHover" pitchFamily="2" charset="0"/>
              </a:rPr>
              <a:t>Видеофайл</a:t>
            </a:r>
            <a:endParaRPr lang="ru-RU" sz="2800" dirty="0">
              <a:latin typeface="CyrillicHov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04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87</TotalTime>
  <Words>124</Words>
  <Application>Microsoft Office PowerPoint</Application>
  <PresentationFormat>Экран (4:3)</PresentationFormat>
  <Paragraphs>26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CyrillicHover</vt:lpstr>
      <vt:lpstr>Franklin Gothic Book</vt:lpstr>
      <vt:lpstr>Franklin Gothic Medium</vt:lpstr>
      <vt:lpstr>Playfair Display</vt:lpstr>
      <vt:lpstr>Tunga</vt:lpstr>
      <vt:lpstr>Wingdings</vt:lpstr>
      <vt:lpstr>Углы</vt:lpstr>
      <vt:lpstr>«Литературный калейдоскоп»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«Литературный калейдоскоп»</dc:title>
  <dc:creator>Homka</dc:creator>
  <cp:lastModifiedBy>Пользователь</cp:lastModifiedBy>
  <cp:revision>24</cp:revision>
  <dcterms:created xsi:type="dcterms:W3CDTF">2020-06-05T19:31:24Z</dcterms:created>
  <dcterms:modified xsi:type="dcterms:W3CDTF">2020-06-10T09:04:58Z</dcterms:modified>
</cp:coreProperties>
</file>