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59" r:id="rId4"/>
    <p:sldId id="260" r:id="rId5"/>
    <p:sldId id="261" r:id="rId6"/>
    <p:sldId id="263" r:id="rId7"/>
    <p:sldId id="280" r:id="rId8"/>
    <p:sldId id="285" r:id="rId9"/>
    <p:sldId id="264" r:id="rId10"/>
    <p:sldId id="286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8" r:id="rId19"/>
    <p:sldId id="276" r:id="rId20"/>
    <p:sldId id="28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B0787-0923-4234-ACDC-6D31826CA147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102C-99C5-4FC1-BF02-42F489390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3B46-05B8-4CAE-A695-A17C01BAB325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D372-F6F8-472B-B38C-71BB6524E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A8324-9EEE-4689-BE13-8D2A64BFF6ED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FEE7-C18D-4056-B2E9-198FCEECB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AFD9-FC82-495B-A28C-DACCBDFBF9FC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043C-29F0-461E-A67D-C88F84A5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A4D8-BD2A-4E85-9F61-97004E95ABB6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D281-ADA0-4AD6-9F27-6AE2F6EF3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18B9-FF7E-46DB-A329-0323595106D9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B5ED-55E7-4D2C-970C-EAE9C14B0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5D25-573B-4615-9437-41530398E537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783CD-1874-42F6-82C7-37EB512DE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C953-149A-4421-AF06-DDBC6F159556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34FC-B287-40DE-9D97-F2234354C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BA6A-1D6D-40A5-A9A3-55EFEE5AB177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C658-F963-4E53-A528-353F16DB3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D681-E622-4E6F-84DA-7977CE6171D7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EFD9-4324-4C7B-BBED-92326D674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EFE6-DC4B-47E8-A37E-A9DF5A4C5DF3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2F20-CDCD-4CF8-906E-F17F6F67F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433255-9E86-4EBB-AB99-A992FE05E4D8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A27103-9707-4C9C-89ED-343166080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0" y="333375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>
                <a:latin typeface="Times New Roman" pitchFamily="18" charset="0"/>
              </a:rPr>
              <a:t>«Детский сад № 85 комбинированного вида» города Орла</a:t>
            </a:r>
          </a:p>
          <a:p>
            <a:pPr algn="ctr"/>
            <a:endParaRPr lang="ru-RU" sz="1600" b="1" dirty="0">
              <a:latin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</a:rPr>
              <a:t>Задание по реализации образовательной области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</a:rPr>
              <a:t>Физическое развитие</a:t>
            </a:r>
            <a:r>
              <a:rPr lang="ru-RU" sz="1600" b="1" dirty="0" smtClean="0">
                <a:latin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</a:rPr>
              <a:t>Форма обучения – дистанционная</a:t>
            </a:r>
          </a:p>
          <a:p>
            <a:pPr algn="ctr"/>
            <a:r>
              <a:rPr lang="ru-RU" sz="1600" b="1" dirty="0">
                <a:latin typeface="Times New Roman" pitchFamily="18" charset="0"/>
              </a:rPr>
              <a:t>Возрастная группа 3-4 лет</a:t>
            </a:r>
          </a:p>
          <a:p>
            <a:pPr algn="ctr"/>
            <a:endParaRPr lang="ru-RU" sz="1400" dirty="0">
              <a:latin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1916113"/>
            <a:ext cx="87852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 </a:t>
            </a:r>
            <a:endParaRPr lang="ru-RU" sz="2000">
              <a:latin typeface="Times New Roman" pitchFamily="18" charset="0"/>
            </a:endParaRPr>
          </a:p>
          <a:p>
            <a:pPr algn="ctr"/>
            <a:r>
              <a:rPr lang="ru-RU" sz="4400">
                <a:solidFill>
                  <a:srgbClr val="002060"/>
                </a:solidFill>
                <a:latin typeface="Times New Roman" pitchFamily="18" charset="0"/>
              </a:rPr>
              <a:t>«ПРАВИЛА ЛИЧНОЙ ГИГИЕНЫ»</a:t>
            </a: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059113" y="6021388"/>
            <a:ext cx="6697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Подготовила: воспитатель 1 квалификационной категории</a:t>
            </a:r>
          </a:p>
          <a:p>
            <a:r>
              <a:rPr lang="ru-RU" sz="1600" b="1">
                <a:latin typeface="Times New Roman" pitchFamily="18" charset="0"/>
              </a:rPr>
              <a:t>Князева Юлия Владимировна 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644900"/>
            <a:ext cx="23749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429000"/>
            <a:ext cx="19637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5113337" cy="2001837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+mn-lt"/>
              </a:rPr>
              <a:t>« От простой воды и мыла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у микробов тает сила.»</a:t>
            </a:r>
            <a:endParaRPr lang="ru-RU" sz="3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728" t="17194"/>
          <a:stretch>
            <a:fillRect/>
          </a:stretch>
        </p:blipFill>
        <p:spPr bwMode="auto">
          <a:xfrm>
            <a:off x="827088" y="2565400"/>
            <a:ext cx="68580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-531813"/>
            <a:ext cx="3859213" cy="388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424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На себя я труд беру: Пятки, локти с мылом тру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И коленки оттираю, Ничего не забываю. </a:t>
            </a:r>
          </a:p>
        </p:txBody>
      </p:sp>
      <p:pic>
        <p:nvPicPr>
          <p:cNvPr id="25602" name="Picture 2" descr="http://bla-bla-dance.ru/wp-content/uploads/2017/10/Kak-pravilno-mytsya-4-768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30984" y="1513632"/>
            <a:ext cx="3744416" cy="2966640"/>
          </a:xfrm>
          <a:prstGeom prst="flowChartPunchedTap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604" name="Picture 4" descr="https://i2.ecoshopopt.ru/1/6810/68093999/afacdb/quot-beauty-format-quot-mochalka-detskaya-utenok-na-share-pishhalka-art-45090-7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11921">
            <a:off x="215429" y="2202007"/>
            <a:ext cx="3941047" cy="4471044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606" name="Picture 6" descr="http://i01.i.aliimg.com/wsphoto/v0/1290050775_1/Popular-New-Arrival-Oval-Shape-Seaweed-Bath-Sponge-High-Quality-Multicolour-Sponge-Baby-Bath-Products-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17307">
            <a:off x="5546849" y="3183813"/>
            <a:ext cx="3292400" cy="3759722"/>
          </a:xfrm>
          <a:prstGeom prst="octagon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4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nlyforwomen.com.ua/wp-content/uploads/2017/09/full_rCV5CKz5-940x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730733" cy="409111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628" name="Picture 4" descr="http://digitalforest.12109789.pix-cdn.org/wp-content/uploads/sites/53/2015/10/13_1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96952"/>
            <a:ext cx="5652120" cy="364502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5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333375"/>
            <a:ext cx="74882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Костяная спинка, жестяная щетинка,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С мятной пастой дружит, нам усердно служит</a:t>
            </a:r>
          </a:p>
        </p:txBody>
      </p:sp>
      <p:pic>
        <p:nvPicPr>
          <p:cNvPr id="27650" name="Picture 2" descr="http://ru-dent.ru/uploads/images/00/00/08/2013/09/30/61e6e2.jpg"/>
          <p:cNvPicPr>
            <a:picLocks noChangeAspect="1" noChangeArrowheads="1"/>
          </p:cNvPicPr>
          <p:nvPr/>
        </p:nvPicPr>
        <p:blipFill>
          <a:blip r:embed="rId2" cstate="print"/>
          <a:srcRect r="14464" b="7958"/>
          <a:stretch>
            <a:fillRect/>
          </a:stretch>
        </p:blipFill>
        <p:spPr bwMode="auto">
          <a:xfrm>
            <a:off x="251520" y="2060848"/>
            <a:ext cx="4609620" cy="410445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6" name="Picture 2" descr="http://images.spasibovsem.ru/catalog/original/detskaya-zubnaya-pasta-drakosha-klubnika-otzyvy-1450175102.jpg"/>
          <p:cNvPicPr>
            <a:picLocks noChangeAspect="1" noChangeArrowheads="1"/>
          </p:cNvPicPr>
          <p:nvPr/>
        </p:nvPicPr>
        <p:blipFill>
          <a:blip r:embed="rId3" cstate="print"/>
          <a:srcRect l="27720" r="26921"/>
          <a:stretch>
            <a:fillRect/>
          </a:stretch>
        </p:blipFill>
        <p:spPr bwMode="auto">
          <a:xfrm>
            <a:off x="5058941" y="1413200"/>
            <a:ext cx="4085059" cy="54448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7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5693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Возле зеркала на полке поселился хитрый ёж.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С ним расчешешь куклу Катю и косичку заплетёшь.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Станет модною причёска, если трудится (расческа) 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28674" name="Picture 2" descr="http://pi.lmcdn.ru/img600x866/M/P/MP002XC000GA_4867446_1_v1.jpeg"/>
          <p:cNvPicPr>
            <a:picLocks noChangeAspect="1" noChangeArrowheads="1"/>
          </p:cNvPicPr>
          <p:nvPr/>
        </p:nvPicPr>
        <p:blipFill>
          <a:blip r:embed="rId2" cstate="print"/>
          <a:srcRect l="21603" t="6173" b="8642"/>
          <a:stretch>
            <a:fillRect/>
          </a:stretch>
        </p:blipFill>
        <p:spPr bwMode="auto">
          <a:xfrm rot="19593889">
            <a:off x="776831" y="1826155"/>
            <a:ext cx="3658440" cy="4434058"/>
          </a:xfrm>
          <a:prstGeom prst="flowChartAlternateProcess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676" name="Picture 4" descr="http://www.manicur-nabor.ru/cont/img/cat/big/Rascheska-Solinberg-B724.jpg"/>
          <p:cNvPicPr>
            <a:picLocks noChangeAspect="1" noChangeArrowheads="1"/>
          </p:cNvPicPr>
          <p:nvPr/>
        </p:nvPicPr>
        <p:blipFill>
          <a:blip r:embed="rId3" cstate="print"/>
          <a:srcRect l="5217" t="3380" r="7466"/>
          <a:stretch>
            <a:fillRect/>
          </a:stretch>
        </p:blipFill>
        <p:spPr bwMode="auto">
          <a:xfrm rot="3211440">
            <a:off x="4290446" y="2477256"/>
            <a:ext cx="4647509" cy="3255377"/>
          </a:xfrm>
          <a:prstGeom prst="flowChartAlternateProcess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78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6423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Должен быть всегда в кармане у Надюши, Бори, Тани,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Тети Веры, дяди Пети и у всех людей на свете.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Без него никак нельзя!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Надо брать с собой, друзья, в театр, парк иль на каток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Чистый носовой. (платок) . 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29698" name="Picture 2" descr="http://fotohomka.ru/images/Jan/11/248a6c4a183c944d395065c4f71d69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9934">
            <a:off x="449225" y="2348879"/>
            <a:ext cx="4482815" cy="4104457"/>
          </a:xfrm>
          <a:prstGeom prst="flowChartPunchedTap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700" name="Picture 4" descr="http://i4.otzovik.com/2012/05/02/209036/img/41167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9249">
            <a:off x="3779912" y="2708920"/>
            <a:ext cx="5234947" cy="3926210"/>
          </a:xfrm>
          <a:prstGeom prst="teardrop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7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333375"/>
            <a:ext cx="914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Если в ванной ты собрался брызгаться, плескаться. Мыться в душе, руки мыть, шумно умываться, в мыльной пене полежать и в воде погреться  -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Не забудь с собою взять  большое (полотенце) . </a:t>
            </a:r>
          </a:p>
        </p:txBody>
      </p:sp>
      <p:pic>
        <p:nvPicPr>
          <p:cNvPr id="3074" name="Picture 2" descr="http://arealprom.ru/upload/iblock/e4c/e4c2741e2b26b7449fea0b41731cffe0.jpg"/>
          <p:cNvPicPr>
            <a:picLocks noChangeAspect="1" noChangeArrowheads="1"/>
          </p:cNvPicPr>
          <p:nvPr/>
        </p:nvPicPr>
        <p:blipFill>
          <a:blip r:embed="rId2" cstate="print"/>
          <a:srcRect b="10896"/>
          <a:stretch>
            <a:fillRect/>
          </a:stretch>
        </p:blipFill>
        <p:spPr bwMode="auto">
          <a:xfrm>
            <a:off x="1187624" y="1916832"/>
            <a:ext cx="6667500" cy="4608512"/>
          </a:xfrm>
          <a:prstGeom prst="snip2Diag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7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6423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ФИЗКУЛЬТМИНУТКА</a:t>
            </a:r>
            <a:br>
              <a:rPr lang="ru-RU" sz="24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Кто умеет чисто мыться? Кто водички не боится?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Это – мы, это – мы, Это, это, это – мы!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Умываться мы умеем.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Моем руки -вот так; вот так. Моем шею - вот так; вот так.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Чистим зубки - вот так, вот так.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Мы помылись, как большие. Вот мы чистые какие! </a:t>
            </a:r>
            <a:r>
              <a:rPr lang="ru-RU" sz="2400" b="1">
                <a:latin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Посмотри, посмотри! 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2050" name="Picture 2" descr="https://al-su98.edumsko.ru/uploads/19300/19224/section/483210/.thumbs/e.jpg?1515347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7"/>
            <a:ext cx="8280920" cy="3744416"/>
          </a:xfrm>
          <a:prstGeom prst="cloudCallou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9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mka.edu.ru/!parents!/health/zozh/g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arnasse.ru/images/photos/medium/article376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20688"/>
            <a:ext cx="2448272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8363" y="188913"/>
            <a:ext cx="4870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ПРАВИЛА ЛИЧНОЙ ГИГИЕНЫ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908050"/>
            <a:ext cx="6516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</a:rPr>
              <a:t>Утром и вечером нужно умываться каждый день;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Нужно мыть руки после прогулки, перед едой, после посещения туалета, игр;</a:t>
            </a:r>
          </a:p>
        </p:txBody>
      </p:sp>
      <p:pic>
        <p:nvPicPr>
          <p:cNvPr id="32772" name="Picture 4" descr="http://img.bibo.kz/?5667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1" y="1988840"/>
            <a:ext cx="3744094" cy="18722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356100" y="2636838"/>
            <a:ext cx="478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</a:rPr>
              <a:t>Моясь в душе, потри тело мочалкой; </a:t>
            </a:r>
          </a:p>
        </p:txBody>
      </p:sp>
      <p:pic>
        <p:nvPicPr>
          <p:cNvPr id="32774" name="Picture 6" descr="https://recepty-zdorovia.com/wp-content/uploads/2017/05/wsi-imageoptim-best-dentist-bangalore-694654_960_720.jpg"/>
          <p:cNvPicPr>
            <a:picLocks noChangeAspect="1" noChangeArrowheads="1"/>
          </p:cNvPicPr>
          <p:nvPr/>
        </p:nvPicPr>
        <p:blipFill>
          <a:blip r:embed="rId5" cstate="print"/>
          <a:srcRect l="3051" r="48673"/>
          <a:stretch>
            <a:fillRect/>
          </a:stretch>
        </p:blipFill>
        <p:spPr bwMode="auto">
          <a:xfrm>
            <a:off x="6588224" y="3140969"/>
            <a:ext cx="2082573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3789363"/>
            <a:ext cx="6786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Чистить зубы нужно каждый день утром и вечером; </a:t>
            </a:r>
          </a:p>
        </p:txBody>
      </p:sp>
      <p:pic>
        <p:nvPicPr>
          <p:cNvPr id="32776" name="Picture 8" descr="http://www.millionpodarkov.ru/incoming_img/ikradop.ru/35280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221163"/>
            <a:ext cx="1655762" cy="1655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5513" y="4868863"/>
            <a:ext cx="525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</a:rPr>
              <a:t> Расчесывай волосы каждый день утром, </a:t>
            </a:r>
          </a:p>
          <a:p>
            <a:r>
              <a:rPr lang="ru-RU" sz="2000" b="1">
                <a:latin typeface="Times New Roman" pitchFamily="18" charset="0"/>
              </a:rPr>
              <a:t> после дневного сна и после ванны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8313" y="6021388"/>
            <a:ext cx="8424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У каждого должны быть свои зубная щетка, мочалка, расческа, полотенце. </a:t>
            </a:r>
          </a:p>
        </p:txBody>
      </p:sp>
      <p:sp>
        <p:nvSpPr>
          <p:cNvPr id="20492" name="TextBox 15"/>
          <p:cNvSpPr txBox="1">
            <a:spLocks noChangeArrowheads="1"/>
          </p:cNvSpPr>
          <p:nvPr/>
        </p:nvSpPr>
        <p:spPr bwMode="auto">
          <a:xfrm>
            <a:off x="4579938" y="60293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0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madelki.ru/wp-content/uploads/2014/05/Picture5.jpg"/>
          <p:cNvPicPr>
            <a:picLocks noChangeAspect="1" noChangeArrowheads="1"/>
          </p:cNvPicPr>
          <p:nvPr/>
        </p:nvPicPr>
        <p:blipFill>
          <a:blip r:embed="rId2" cstate="print"/>
          <a:srcRect t="19276"/>
          <a:stretch>
            <a:fillRect/>
          </a:stretch>
        </p:blipFill>
        <p:spPr bwMode="auto">
          <a:xfrm>
            <a:off x="6227763" y="188913"/>
            <a:ext cx="2665412" cy="3095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188913"/>
            <a:ext cx="65532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Дорогие мои дети!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Я пишу вам письмо: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Я прошу вас, мойте чаще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Ваши руки и лицо.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Все равно какой водою: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Кипяченой, ключевой,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Из реки, или колодца,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Или просто дождевой!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Нужно мыться непременно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Утром, вечером и днем -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Перед каждою едою,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После сна и перед сном!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Тритесь губкой и мочалкой!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 Потерпите - не беда!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 И чернила и варенье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 Смоют мыло и вода.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Дорогие мои дети!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Очень, очень вас прошу: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Мойтесь чище, мойтесь чаще -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Я грязнулей не люблю.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  Не подам руки грязнулям,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  Не поеду в гости к ним!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  Сам я моюсь очень часто.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  До свиданья! Ваш любимый 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                      Мойдодыр!</a:t>
            </a:r>
          </a:p>
        </p:txBody>
      </p:sp>
      <p:pic>
        <p:nvPicPr>
          <p:cNvPr id="2050" name="Picture 2" descr="http://img-fotki.yandex.ru/get/4810/200418627.5/0_106639_f08b8973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188" y="3500438"/>
            <a:ext cx="2679700" cy="3097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6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b="1" dirty="0" smtClean="0">
                <a:latin typeface="+mn-lt"/>
              </a:rPr>
              <a:t>Будьте здоровы!!!</a:t>
            </a:r>
            <a:endParaRPr lang="ru-RU" sz="6600" b="1" dirty="0">
              <a:latin typeface="+mn-lt"/>
            </a:endParaRPr>
          </a:p>
        </p:txBody>
      </p:sp>
      <p:pic>
        <p:nvPicPr>
          <p:cNvPr id="21507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848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ckard Bell\Desktop\136634085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424863" cy="568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5949950"/>
            <a:ext cx="82089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Одеяло убежало,  улетела простыня,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И подушка, как лягушка, ускакала от меня.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 advTm="9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ackard Bell\Desktop\1366340789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6624638" cy="3240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1" name="Picture 3" descr="C:\Users\Packard Bell\Desktop\1366340828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573463"/>
            <a:ext cx="5976937" cy="3095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19925" y="1484313"/>
            <a:ext cx="2087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Я за свечку,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Свечка — в печку!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4581525"/>
            <a:ext cx="29527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Я за книжку,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Та — бежать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И вприпрыжку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Под кровать!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 advTm="76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ackard Bell\Desktop\1366340817_06.jpg"/>
          <p:cNvPicPr>
            <a:picLocks noChangeAspect="1" noChangeArrowheads="1"/>
          </p:cNvPicPr>
          <p:nvPr/>
        </p:nvPicPr>
        <p:blipFill>
          <a:blip r:embed="rId2" cstate="print"/>
          <a:srcRect l="3999" t="2567" b="8496"/>
          <a:stretch>
            <a:fillRect/>
          </a:stretch>
        </p:blipFill>
        <p:spPr bwMode="auto">
          <a:xfrm>
            <a:off x="4356100" y="260350"/>
            <a:ext cx="4787900" cy="5040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5" name="Picture 3" descr="C:\Users\Packard Bell\Desktop\1366340859_05.jpg"/>
          <p:cNvPicPr>
            <a:picLocks noChangeAspect="1" noChangeArrowheads="1"/>
          </p:cNvPicPr>
          <p:nvPr/>
        </p:nvPicPr>
        <p:blipFill>
          <a:blip r:embed="rId3" cstate="print"/>
          <a:srcRect l="8305" t="3587" r="3999" b="25195"/>
          <a:stretch>
            <a:fillRect/>
          </a:stretch>
        </p:blipFill>
        <p:spPr bwMode="auto">
          <a:xfrm>
            <a:off x="250825" y="1700213"/>
            <a:ext cx="3816350" cy="4824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3600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Я хочу напиться чаю,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К самовару подбегаю,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Но пузатый от меня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Убежал, как от огня.</a:t>
            </a: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4663" y="5300663"/>
            <a:ext cx="48593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Боже, Боже. Что случилось?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Отчего же всё кругом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Завертелось, Закружилось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И помчалось колесом?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 advTm="11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rhivurokov.ru/multiurok/f/3/6/f3636d48361e3ebbdff23e03f2256785b209fe57/domashnieie-zadaniie-po-priedmietu-sotsial-no-bytovaia-oriientirovka-5klass_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8424862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Знакомство с микроб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351838" cy="61912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+mn-lt"/>
              </a:rPr>
              <a:t>Запомнить нужно навсегда</a:t>
            </a:r>
            <a:r>
              <a:rPr lang="en-US" b="1" dirty="0" smtClean="0">
                <a:latin typeface="+mn-lt"/>
              </a:rPr>
              <a:t>: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залог здоровья – чистота!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0" name="Picture 2" descr="C:\Users\дом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7777163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04.a.alicdn.com/kf/HTB1xSGENpXXXXbIXVXXq6xXFXXXl/%D0%93%D0%9E%D0%A0%D0%AF%D0%A7%D0%98%D0%99-%D0%9F%D1%80%D0%BE%D0%B4%D0%B0%D0%B2%D0%B5%D1%86-%D1%81-%D0%97%D0%B0%D0%BC%D0%BA%D0%BE%D0%BC-%D0%9A%D0%BE%D0%BD%D1%84%D0%B5%D1%82%D1%8B-%D0%A6%D0%B2%D0%B5%D1%82-%D0%9F%D1%83%D1%82%D0%B5%D1%88%D0%B5%D1%81%D1%82%D0%B2%D0%B8%D1%8F-%D0%92%D0%BE%D0%B4%D0%BE%D0%BD%D0%B5%D0%BF%D1%80%D0%BE%D0%BD%D0%B8%D1%86%D0%B0%D0%B5%D0%BC%D1%8B%D0%B9-%D0%97%D0%B0%D1%89%D0%B8%D1%82%D0%B0-%D0%9E%D1%82-%D0%A3%D1%82%D0%B5%D1%87%D0%B5%D0%BA-%D0%9C%D1%8B%D0%BB%D1%8C%D0%BD%D0%B8%D1%86%D0%B5%D0%B9-%D0%92%D0%B0%D0%BD%D0%BD%D0%B0%D1%8F-%D0%9A%D0%BE%D0%BC%D0%BD%D0%B0%D1%82%D0%B0-%D0%98%D0%BD%D1%81%D1%82%D1%80%D1%83%D0%BC%D0%B5%D0%BD%D1%82-5ZCF144.jpg"/>
          <p:cNvPicPr>
            <a:picLocks noChangeAspect="1" noChangeArrowheads="1"/>
          </p:cNvPicPr>
          <p:nvPr/>
        </p:nvPicPr>
        <p:blipFill>
          <a:blip r:embed="rId2" cstate="print"/>
          <a:srcRect l="12676" b="3124"/>
          <a:stretch>
            <a:fillRect/>
          </a:stretch>
        </p:blipFill>
        <p:spPr bwMode="auto">
          <a:xfrm rot="20235260">
            <a:off x="638863" y="1723947"/>
            <a:ext cx="4076628" cy="5090880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8172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latin typeface="Times New Roman" pitchFamily="18" charset="0"/>
              </a:rPr>
              <a:t>Не люблю грязнуль, нерях,  грязных шортиков, рубах.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Чтоб без сажи были лица, предлагаю всем умыться.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А чтоб тело чистым было, Вам поможет в этом… (мыло) </a:t>
            </a:r>
          </a:p>
        </p:txBody>
      </p:sp>
      <p:pic>
        <p:nvPicPr>
          <p:cNvPr id="21508" name="Picture 4" descr="https://static6.depositphotos.com/1006753/572/i/950/depositphotos_5729932-stock-photo-water-running-from-a-faucet.jpg"/>
          <p:cNvPicPr>
            <a:picLocks noChangeAspect="1" noChangeArrowheads="1"/>
          </p:cNvPicPr>
          <p:nvPr/>
        </p:nvPicPr>
        <p:blipFill>
          <a:blip r:embed="rId3" cstate="print"/>
          <a:srcRect l="37689" t="7443" r="3931" b="13033"/>
          <a:stretch>
            <a:fillRect/>
          </a:stretch>
        </p:blipFill>
        <p:spPr bwMode="auto">
          <a:xfrm rot="1214793">
            <a:off x="4782968" y="1754848"/>
            <a:ext cx="4235085" cy="5056782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1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5.2|4.6|4.5"/>
</p:tagLst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250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Запомнить нужно навсегда: залог здоровья – чистота!</vt:lpstr>
      <vt:lpstr>Презентация PowerPoint</vt:lpstr>
      <vt:lpstr>« От простой воды и мыла  у микробов тает сила.»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здоровы!!!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Packard Bell</dc:creator>
  <cp:lastModifiedBy>Сергей Афонин</cp:lastModifiedBy>
  <cp:revision>161</cp:revision>
  <dcterms:created xsi:type="dcterms:W3CDTF">2018-02-04T06:22:18Z</dcterms:created>
  <dcterms:modified xsi:type="dcterms:W3CDTF">2020-05-28T11:26:19Z</dcterms:modified>
</cp:coreProperties>
</file>