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E66594-F975-44F2-9068-D69B9CEB7E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85BD50-F6D9-4688-82E4-EB98EA82119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36815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Муниципальное бюджетное дошкольное образовательное учреждение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«Детский сад № 85 комбинированного вида» города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Орла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53650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по реализации образовательной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области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«Познавательное развитие»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Раздел «Ребенок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окружающий мир»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Форма обучения –дистанционная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Возрастная группа- 2-3 года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«Из чего сделаны игрушки?»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Подготовила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воспитатель:</a:t>
            </a: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Бирюкова Н.М.</a:t>
            </a:r>
          </a:p>
          <a:p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72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1296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688" y="476672"/>
            <a:ext cx="45719" cy="72008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222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Строю </a:t>
            </a:r>
            <a:r>
              <a:rPr lang="ru-RU" b="1" i="1" dirty="0" smtClean="0"/>
              <a:t>дом из кирпичей, </a:t>
            </a:r>
          </a:p>
          <a:p>
            <a:pPr marL="0" indent="0" algn="ctr">
              <a:buNone/>
            </a:pPr>
            <a:r>
              <a:rPr lang="ru-RU" b="1" i="1" dirty="0" smtClean="0"/>
              <a:t>Он пока еще ничей.</a:t>
            </a:r>
          </a:p>
          <a:p>
            <a:pPr marL="0" indent="0" algn="ctr">
              <a:buNone/>
            </a:pPr>
            <a:r>
              <a:rPr lang="ru-RU" b="1" i="1" dirty="0" smtClean="0"/>
              <a:t>Вот кирпичик к кирпичу-</a:t>
            </a:r>
          </a:p>
          <a:p>
            <a:pPr marL="0" indent="0" algn="ctr">
              <a:buNone/>
            </a:pPr>
            <a:r>
              <a:rPr lang="ru-RU" b="1" i="1" dirty="0" smtClean="0"/>
              <a:t>Строю все, что захочу!</a:t>
            </a:r>
          </a:p>
          <a:p>
            <a:pPr marL="0" indent="0" algn="ctr">
              <a:buNone/>
            </a:pPr>
            <a:r>
              <a:rPr lang="ru-RU" b="1" i="1" dirty="0" smtClean="0"/>
              <a:t>Не нравится-ломаю</a:t>
            </a:r>
          </a:p>
          <a:p>
            <a:pPr marL="0" indent="0" algn="ctr">
              <a:buNone/>
            </a:pPr>
            <a:r>
              <a:rPr lang="ru-RU" b="1" i="1" dirty="0" smtClean="0"/>
              <a:t>И снова начинаю</a:t>
            </a:r>
            <a:r>
              <a:rPr lang="ru-RU" b="1" i="1" dirty="0" smtClean="0"/>
              <a:t>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(Кубики)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04648" y="332656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1021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624"/>
            <a:ext cx="5544616" cy="6813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836696" y="404664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29229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Инструкция для родителей: </a:t>
            </a:r>
            <a:r>
              <a:rPr lang="ru-RU" dirty="0" smtClean="0"/>
              <a:t>Разложить </a:t>
            </a:r>
            <a:r>
              <a:rPr lang="ru-RU" dirty="0" smtClean="0"/>
              <a:t>на столе разные игрушки и проговорить </a:t>
            </a:r>
            <a:r>
              <a:rPr lang="ru-RU" dirty="0" smtClean="0"/>
              <a:t>с ребенком, из </a:t>
            </a:r>
            <a:r>
              <a:rPr lang="ru-RU" dirty="0" smtClean="0"/>
              <a:t>чего </a:t>
            </a:r>
            <a:r>
              <a:rPr lang="ru-RU" dirty="0" smtClean="0"/>
              <a:t>каждая </a:t>
            </a:r>
            <a:r>
              <a:rPr lang="ru-RU" dirty="0" smtClean="0"/>
              <a:t>сделана.</a:t>
            </a:r>
          </a:p>
          <a:p>
            <a:pPr marL="0" indent="0" algn="just">
              <a:buNone/>
            </a:pPr>
            <a:r>
              <a:rPr lang="ru-RU" i="1" dirty="0" smtClean="0"/>
              <a:t>(Например: Эта </a:t>
            </a:r>
            <a:r>
              <a:rPr lang="ru-RU" i="1" dirty="0" smtClean="0"/>
              <a:t>кукла сделана из резины. </a:t>
            </a:r>
            <a:r>
              <a:rPr lang="ru-RU" i="1" dirty="0" smtClean="0"/>
              <a:t>Она резиновая.)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 Что из чего?»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85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b="1" dirty="0" smtClean="0">
                <a:solidFill>
                  <a:srgbClr val="C00000"/>
                </a:solidFill>
              </a:rPr>
              <a:t>Инструкция для родителей: </a:t>
            </a:r>
            <a:r>
              <a:rPr lang="ru-RU" sz="2900" dirty="0" smtClean="0"/>
              <a:t>Прочитайте ребенку стихотворение </a:t>
            </a:r>
            <a:r>
              <a:rPr lang="ru-RU" sz="2900" dirty="0" smtClean="0"/>
              <a:t>Н</a:t>
            </a:r>
            <a:r>
              <a:rPr lang="ru-RU" sz="2900" dirty="0" smtClean="0"/>
              <a:t>. Найденовой </a:t>
            </a:r>
            <a:r>
              <a:rPr lang="ru-RU" sz="2900" dirty="0" smtClean="0"/>
              <a:t>«Наши игрушки</a:t>
            </a:r>
            <a:r>
              <a:rPr lang="ru-RU" sz="2900" dirty="0" smtClean="0"/>
              <a:t>». Обсудите, как нужно обращаться с игрушками (бережно, не бить, не ломать)</a:t>
            </a:r>
          </a:p>
          <a:p>
            <a:pPr marL="0" indent="0" algn="just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b="1" dirty="0" smtClean="0"/>
              <a:t>Много игрушек в детском саду,</a:t>
            </a:r>
          </a:p>
          <a:p>
            <a:pPr marL="0" indent="0">
              <a:buNone/>
            </a:pPr>
            <a:r>
              <a:rPr lang="ru-RU" sz="2600" b="1" dirty="0" smtClean="0"/>
              <a:t>Наши игрушки стоят на </a:t>
            </a:r>
            <a:r>
              <a:rPr lang="ru-RU" sz="2600" b="1" dirty="0" smtClean="0"/>
              <a:t>виду: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Кот в сапогах, длинноухие зайки,</a:t>
            </a:r>
          </a:p>
          <a:p>
            <a:pPr marL="0" indent="0">
              <a:buNone/>
            </a:pPr>
            <a:r>
              <a:rPr lang="ru-RU" sz="2600" b="1" dirty="0" smtClean="0"/>
              <a:t>И барабан, и балалайки.</a:t>
            </a:r>
          </a:p>
          <a:p>
            <a:pPr marL="0" indent="0">
              <a:buNone/>
            </a:pPr>
            <a:r>
              <a:rPr lang="ru-RU" sz="2600" b="1" dirty="0" smtClean="0"/>
              <a:t>Куклы нарядные в косах сидят,</a:t>
            </a:r>
          </a:p>
          <a:p>
            <a:pPr marL="0" indent="0">
              <a:buNone/>
            </a:pPr>
            <a:r>
              <a:rPr lang="ru-RU" sz="2600" b="1" dirty="0" smtClean="0"/>
              <a:t>Куклы на зайцев и мишек глядят.</a:t>
            </a:r>
          </a:p>
          <a:p>
            <a:pPr marL="0" indent="0">
              <a:buNone/>
            </a:pPr>
            <a:r>
              <a:rPr lang="ru-RU" sz="2600" b="1" dirty="0" smtClean="0"/>
              <a:t>Мы наши игрушки не бьем, не ломаем,</a:t>
            </a:r>
          </a:p>
          <a:p>
            <a:pPr marL="0" indent="0">
              <a:buNone/>
            </a:pPr>
            <a:r>
              <a:rPr lang="ru-RU" sz="2600" b="1" dirty="0" smtClean="0"/>
              <a:t>Их у товарищей не отнимаем.</a:t>
            </a:r>
          </a:p>
          <a:p>
            <a:pPr marL="0" indent="0">
              <a:buNone/>
            </a:pPr>
            <a:r>
              <a:rPr lang="ru-RU" sz="2600" b="1" dirty="0" smtClean="0"/>
              <a:t>Наши игрушки стоят на виду,- </a:t>
            </a:r>
          </a:p>
          <a:p>
            <a:pPr marL="0" indent="0">
              <a:buNone/>
            </a:pPr>
            <a:r>
              <a:rPr lang="ru-RU" sz="2600" b="1" dirty="0" smtClean="0"/>
              <a:t>Все у нас общее в детском саду.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900592" y="260648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0630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 marL="0" indent="457200" algn="just">
              <a:buNone/>
            </a:pPr>
            <a:endParaRPr lang="ru-RU" i="1" dirty="0" smtClean="0"/>
          </a:p>
          <a:p>
            <a:pPr marL="0" indent="457200" algn="just">
              <a:buNone/>
            </a:pPr>
            <a:endParaRPr lang="ru-RU" i="1" dirty="0"/>
          </a:p>
          <a:p>
            <a:pPr marL="0" indent="457200" algn="just">
              <a:buNone/>
            </a:pPr>
            <a:endParaRPr lang="ru-RU" i="1" dirty="0" smtClean="0"/>
          </a:p>
          <a:p>
            <a:pPr marL="0" indent="457200" algn="just">
              <a:buNone/>
            </a:pPr>
            <a:endParaRPr lang="ru-RU" i="1" dirty="0"/>
          </a:p>
          <a:p>
            <a:pPr marL="0" indent="457200" algn="just">
              <a:buNone/>
            </a:pPr>
            <a:endParaRPr lang="ru-RU" i="1" dirty="0" smtClean="0"/>
          </a:p>
          <a:p>
            <a:pPr marL="0" indent="457200" algn="just">
              <a:buNone/>
            </a:pPr>
            <a:r>
              <a:rPr lang="ru-RU" i="1" dirty="0" smtClean="0"/>
              <a:t>Цель</a:t>
            </a:r>
            <a:r>
              <a:rPr lang="en-US" i="1" dirty="0" smtClean="0"/>
              <a:t>:</a:t>
            </a:r>
            <a:r>
              <a:rPr lang="ru-RU" i="1" dirty="0" smtClean="0"/>
              <a:t> </a:t>
            </a:r>
            <a:r>
              <a:rPr lang="ru-RU" dirty="0" smtClean="0"/>
              <a:t>продолжать знакомить детей с предметами, игрушками и их назначением.</a:t>
            </a:r>
            <a:endParaRPr lang="ru-RU" dirty="0"/>
          </a:p>
          <a:p>
            <a:pPr algn="just"/>
            <a:endParaRPr lang="ru-RU" sz="100" dirty="0" smtClean="0"/>
          </a:p>
          <a:p>
            <a:pPr marL="0" indent="457200" algn="just">
              <a:buNone/>
            </a:pPr>
            <a:r>
              <a:rPr lang="ru-RU" sz="2800" i="1" dirty="0" smtClean="0"/>
              <a:t>Задачи: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продолжать </a:t>
            </a:r>
            <a:r>
              <a:rPr lang="ru-RU" sz="2400" dirty="0" smtClean="0"/>
              <a:t>знакомить детей с разнообразным миром игрушек и многообразием материалов, из которых они сделаны;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развивать </a:t>
            </a:r>
            <a:r>
              <a:rPr lang="ru-RU" sz="2400" dirty="0" smtClean="0"/>
              <a:t>речь детей, обогащать словарный запас;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воспитывать </a:t>
            </a:r>
            <a:r>
              <a:rPr lang="ru-RU" sz="2400" dirty="0" smtClean="0"/>
              <a:t>доброжелательное отношение друг к другу, бережное отношение к игрушкам.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188624" y="1268760"/>
            <a:ext cx="386329" cy="45719"/>
          </a:xfrm>
        </p:spPr>
        <p:txBody>
          <a:bodyPr>
            <a:noAutofit/>
          </a:bodyPr>
          <a:lstStyle/>
          <a:p>
            <a:endParaRPr lang="ru-RU" sz="100"/>
          </a:p>
        </p:txBody>
      </p:sp>
    </p:spTree>
    <p:extLst>
      <p:ext uri="{BB962C8B-B14F-4D97-AF65-F5344CB8AC3E}">
        <p14:creationId xmlns:p14="http://schemas.microsoft.com/office/powerpoint/2010/main" val="18969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Инструкция для родителей: </a:t>
            </a:r>
            <a:r>
              <a:rPr lang="ru-RU" dirty="0" smtClean="0"/>
              <a:t>Предложите ребенку поиграть</a:t>
            </a:r>
            <a:r>
              <a:rPr lang="ru-RU" sz="2400" dirty="0" smtClean="0"/>
              <a:t>, </a:t>
            </a:r>
            <a:r>
              <a:rPr lang="ru-RU" sz="2400" dirty="0" smtClean="0"/>
              <a:t>а </a:t>
            </a:r>
            <a:r>
              <a:rPr lang="ru-RU" sz="2400" dirty="0" smtClean="0"/>
              <a:t>чтобы узнать, </a:t>
            </a:r>
            <a:r>
              <a:rPr lang="ru-RU" dirty="0" smtClean="0"/>
              <a:t>с </a:t>
            </a:r>
            <a:r>
              <a:rPr lang="ru-RU" dirty="0" smtClean="0"/>
              <a:t>кем </a:t>
            </a:r>
            <a:r>
              <a:rPr lang="ru-RU" dirty="0" smtClean="0"/>
              <a:t>или </a:t>
            </a:r>
            <a:r>
              <a:rPr lang="ru-RU" dirty="0" smtClean="0"/>
              <a:t>во </a:t>
            </a:r>
            <a:r>
              <a:rPr lang="ru-RU" dirty="0" smtClean="0"/>
              <a:t>что будем играть, ребенку необходимо отгадать загадки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i="1" dirty="0" smtClean="0"/>
              <a:t>Эта </a:t>
            </a:r>
            <a:r>
              <a:rPr lang="ru-RU" sz="2400" b="1" i="1" dirty="0" smtClean="0"/>
              <a:t>кукла не устанет,</a:t>
            </a:r>
          </a:p>
          <a:p>
            <a:pPr marL="0" indent="0" algn="ctr">
              <a:buNone/>
            </a:pPr>
            <a:r>
              <a:rPr lang="ru-RU" sz="2400" b="1" i="1" dirty="0" smtClean="0"/>
              <a:t>Ляжет, встанет,</a:t>
            </a:r>
          </a:p>
          <a:p>
            <a:pPr marL="0" indent="0" algn="ctr">
              <a:buNone/>
            </a:pPr>
            <a:r>
              <a:rPr lang="ru-RU" sz="2400" b="1" i="1" dirty="0" smtClean="0"/>
              <a:t>Ляжет ,встанет</a:t>
            </a:r>
            <a:r>
              <a:rPr lang="ru-RU" sz="2400" b="1" i="1" dirty="0" smtClean="0"/>
              <a:t>!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(Неваляшка)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332640" y="836712"/>
            <a:ext cx="45719" cy="7200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1779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76656" y="260648"/>
            <a:ext cx="82352" cy="85998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27284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Толстый </a:t>
            </a:r>
            <a:r>
              <a:rPr lang="ru-RU" b="1" i="1" dirty="0" smtClean="0"/>
              <a:t>он и косолапый,</a:t>
            </a:r>
          </a:p>
          <a:p>
            <a:pPr marL="0" indent="0" algn="ctr">
              <a:buNone/>
            </a:pPr>
            <a:r>
              <a:rPr lang="ru-RU" b="1" i="1" dirty="0" smtClean="0"/>
              <a:t>У него большие лапы,</a:t>
            </a:r>
          </a:p>
          <a:p>
            <a:pPr marL="0" indent="0" algn="ctr">
              <a:buNone/>
            </a:pPr>
            <a:r>
              <a:rPr lang="ru-RU" b="1" i="1" dirty="0" smtClean="0"/>
              <a:t>Сделан он из плюша,</a:t>
            </a:r>
          </a:p>
          <a:p>
            <a:pPr marL="0" indent="0" algn="ctr">
              <a:buNone/>
            </a:pPr>
            <a:r>
              <a:rPr lang="ru-RU" b="1" i="1" dirty="0" smtClean="0"/>
              <a:t>Мыть его нельзя под душем</a:t>
            </a:r>
            <a:r>
              <a:rPr lang="ru-RU" b="1" i="1" dirty="0" smtClean="0"/>
              <a:t>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(Медведь)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520" y="332656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sz="100" dirty="0" smtClean="0"/>
              <a:t>л</a:t>
            </a:r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2804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0"/>
            <a:ext cx="59046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92680" y="332656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7040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Не </a:t>
            </a:r>
            <a:r>
              <a:rPr lang="ru-RU" b="1" i="1" dirty="0" smtClean="0"/>
              <a:t>обижен</a:t>
            </a:r>
            <a:r>
              <a:rPr lang="ru-RU" b="1" i="1" dirty="0" smtClean="0"/>
              <a:t>, а надут.</a:t>
            </a:r>
          </a:p>
          <a:p>
            <a:pPr marL="0" indent="0" algn="ctr">
              <a:buNone/>
            </a:pPr>
            <a:r>
              <a:rPr lang="ru-RU" b="1" i="1" dirty="0" smtClean="0"/>
              <a:t>Его по полю ведут.</a:t>
            </a:r>
          </a:p>
          <a:p>
            <a:pPr marL="0" indent="0" algn="ctr">
              <a:buNone/>
            </a:pPr>
            <a:r>
              <a:rPr lang="ru-RU" b="1" i="1" dirty="0" smtClean="0"/>
              <a:t>А ударят-нипочем.</a:t>
            </a:r>
          </a:p>
          <a:p>
            <a:pPr marL="0" indent="0" algn="ctr">
              <a:buNone/>
            </a:pPr>
            <a:r>
              <a:rPr lang="ru-RU" b="1" i="1" dirty="0" smtClean="0"/>
              <a:t>Не умчаться </a:t>
            </a:r>
            <a:r>
              <a:rPr lang="ru-RU" b="1" i="1" dirty="0" smtClean="0"/>
              <a:t>за…</a:t>
            </a:r>
            <a:r>
              <a:rPr lang="ru-RU" b="1" dirty="0" smtClean="0">
                <a:solidFill>
                  <a:srgbClr val="C00000"/>
                </a:solidFill>
              </a:rPr>
              <a:t>( </a:t>
            </a:r>
            <a:r>
              <a:rPr lang="ru-RU" b="1" i="1" dirty="0" smtClean="0">
                <a:solidFill>
                  <a:srgbClr val="C00000"/>
                </a:solidFill>
              </a:rPr>
              <a:t>мячом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0" y="548680"/>
            <a:ext cx="45719" cy="108248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1494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404664"/>
            <a:ext cx="45719" cy="58018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1896"/>
            <a:ext cx="3681160" cy="4209422"/>
          </a:xfrm>
        </p:spPr>
      </p:pic>
    </p:spTree>
    <p:extLst>
      <p:ext uri="{BB962C8B-B14F-4D97-AF65-F5344CB8AC3E}">
        <p14:creationId xmlns:p14="http://schemas.microsoft.com/office/powerpoint/2010/main" val="24387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Какую игрушку</a:t>
            </a:r>
          </a:p>
          <a:p>
            <a:pPr marL="0" indent="0" algn="ctr">
              <a:buNone/>
            </a:pPr>
            <a:r>
              <a:rPr lang="ru-RU" b="1" i="1" dirty="0" smtClean="0"/>
              <a:t>Сначала пополам ломают,</a:t>
            </a:r>
          </a:p>
          <a:p>
            <a:pPr marL="0" indent="0" algn="ctr">
              <a:buNone/>
            </a:pPr>
            <a:r>
              <a:rPr lang="ru-RU" b="1" i="1" dirty="0" smtClean="0"/>
              <a:t>А потом в нее играют</a:t>
            </a:r>
            <a:r>
              <a:rPr lang="ru-RU" b="1" i="1" dirty="0" smtClean="0"/>
              <a:t>?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(Матрёшка)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</TotalTime>
  <Words>356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 Unicode MS</vt:lpstr>
      <vt:lpstr>Candara</vt:lpstr>
      <vt:lpstr>Symbol</vt:lpstr>
      <vt:lpstr>Wingdings</vt:lpstr>
      <vt:lpstr>Волна</vt:lpstr>
      <vt:lpstr>Муниципальное бюджетное дошкольное образовательное учреждение «Детский сад № 85 комбинированного вида» города Орла</vt:lpstr>
      <vt:lpstr>Презентация PowerPoint</vt:lpstr>
      <vt:lpstr>Презентация PowerPoint</vt:lpstr>
      <vt:lpstr>Презентация PowerPoint</vt:lpstr>
      <vt:lpstr>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 Что из чего?»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85 комбинированного вида» города Орла</dc:title>
  <dc:creator>user</dc:creator>
  <cp:lastModifiedBy>Сергей Афонин</cp:lastModifiedBy>
  <cp:revision>34</cp:revision>
  <dcterms:created xsi:type="dcterms:W3CDTF">2020-05-22T08:47:16Z</dcterms:created>
  <dcterms:modified xsi:type="dcterms:W3CDTF">2020-06-01T07:28:02Z</dcterms:modified>
</cp:coreProperties>
</file>