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7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8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3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0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0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" Target="slide4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12" Type="http://schemas.openxmlformats.org/officeDocument/2006/relationships/image" Target="../media/image16.jpeg"/><Relationship Id="rId2" Type="http://schemas.openxmlformats.org/officeDocument/2006/relationships/slide" Target="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5.jpeg"/><Relationship Id="rId1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9.jpe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12" Type="http://schemas.openxmlformats.org/officeDocument/2006/relationships/image" Target="../media/image15.jpeg"/><Relationship Id="rId2" Type="http://schemas.openxmlformats.org/officeDocument/2006/relationships/slide" Target="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4.jpeg"/><Relationship Id="rId5" Type="http://schemas.openxmlformats.org/officeDocument/2006/relationships/image" Target="../media/image22.jpeg"/><Relationship Id="rId15" Type="http://schemas.openxmlformats.org/officeDocument/2006/relationships/image" Target="../media/image27.jpeg"/><Relationship Id="rId10" Type="http://schemas.openxmlformats.org/officeDocument/2006/relationships/image" Target="../media/image25.jpeg"/><Relationship Id="rId4" Type="http://schemas.openxmlformats.org/officeDocument/2006/relationships/image" Target="../media/image7.jpeg"/><Relationship Id="rId9" Type="http://schemas.openxmlformats.org/officeDocument/2006/relationships/image" Target="../media/image13.jpe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rot.info/uploads/posts/2020-01/1579228003_10-5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9000"/>
                    </a14:imgEffect>
                    <a14:imgEffect>
                      <a14:sharpenSoften amount="-2000"/>
                    </a14:imgEffect>
                    <a14:imgEffect>
                      <a14:saturation sat="101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0384" y="3204887"/>
            <a:ext cx="7198018" cy="105783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 Black" panose="020B0A04020102020204" pitchFamily="34" charset="0"/>
              </a:rPr>
              <a:t>Интерактивная игра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«Собери корзинки»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4389" y="5119681"/>
            <a:ext cx="4611188" cy="112340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Презентацию подготовила: </a:t>
            </a:r>
          </a:p>
          <a:p>
            <a:r>
              <a:rPr lang="ru-RU" b="1" dirty="0" smtClean="0"/>
              <a:t>педагог-психолог</a:t>
            </a:r>
          </a:p>
          <a:p>
            <a:r>
              <a:rPr lang="ru-RU" b="1" dirty="0" smtClean="0"/>
              <a:t>Кудинова Светлана Андреевна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2520" y="191082"/>
            <a:ext cx="9966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 85 комбинированного вида» города Орла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реализации программы по подготовке детей дошкольного возраста к школе.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– дистанционная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 5-7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НАЧАТЬ ИГРУ</a:t>
            </a:r>
            <a:endParaRPr lang="ru-RU" sz="4000" b="1" dirty="0"/>
          </a:p>
        </p:txBody>
      </p:sp>
      <p:pic>
        <p:nvPicPr>
          <p:cNvPr id="2050" name="Picture 2" descr="https://www.pinclipart.com/picdir/middle/194-1945627_-png-clipart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92" y="0"/>
            <a:ext cx="5672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10604" y="169750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Привет! Меня зовут Кот Леопольд. Помоги мне собрать в корзинки фрукты, ягоды и овощи. Внимательно рассмотри какие продукты нарисованы на картинке и выбери нужные. Если ты нажмёшь правильно, то продукт переместится в корзинку. Чтобы перейти к следующему заданию необходимо нажать на стрелку в верхнем правом углу. Удачи тебе!!!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вправо 26">
            <a:hlinkClick r:id="rId2" action="ppaction://hlinksldjump"/>
          </p:cNvPr>
          <p:cNvSpPr/>
          <p:nvPr/>
        </p:nvSpPr>
        <p:spPr>
          <a:xfrm>
            <a:off x="10970065" y="80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32" y="898898"/>
            <a:ext cx="4786474" cy="5352243"/>
          </a:xfrm>
          <a:prstGeom prst="rect">
            <a:avLst/>
          </a:prstGeom>
        </p:spPr>
      </p:pic>
      <p:pic>
        <p:nvPicPr>
          <p:cNvPr id="1026" name="Picture 2" descr="http://images.vfl.ru/ii/1534614314/9def81be/229436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10" y="5052857"/>
            <a:ext cx="1605806" cy="171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1066918/3c558b44-0e3f-4e74-9671-7ed591c7157b/s12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009" y="1841892"/>
            <a:ext cx="1957001" cy="195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2080584/124531d7-cc78-4168-976a-5b251fd8ecbd/s12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76" y="-196026"/>
            <a:ext cx="2713934" cy="18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humbs.dreamstime.com/b/%D0%BB%D0%B8%D0%BC%D0%BE%D0%BD-%D0%BF%D1%80%D0%B8-%D0%B8%D1%81%D1%82-%D0%B8%D0%B7%D0%BE-%D0%B8%D1%80%D0%BE%D0%B2%D0%B0%D0%BD%D0%BD%D1%8B%D0%B5-%D0%BD%D0%B0-%D0%B1%D0%B5-%D0%BE%D0%B9-%D0%BF%D1%80%D0%B5-%D0%BF%D0%BE%D1%81%D1%8B-%D0%BA%D0%B5-8880441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443" y="1501091"/>
            <a:ext cx="1728859" cy="18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nevkusno.ru/upload/resize_cache/iblock/06a/571_800_15f114315e1b4ebd23b54a12f15a1d38a/06a6b424b14d0dd6e3d82eadb51710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40" y="3045785"/>
            <a:ext cx="1396810" cy="195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ds04.infourok.ru/uploads/ex/1050/0000faaf-16724ef8/hello_html_61f93fb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" y="4193355"/>
            <a:ext cx="1348580" cy="13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g-fotki.yandex.ru/get/115272/167562796.1e0/0_129bc6_a9ce5e1f_XX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78" y="565137"/>
            <a:ext cx="1405011" cy="14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avatars.mds.yandex.net/get-pdb/1646315/1d8e8972-ee4d-4f9b-bfcf-c5253e1f3246/s1200?webp=fal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51" y="856182"/>
            <a:ext cx="2372286" cy="22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png.rinvik.ru/files/sochno-zelenyj-multyashnyj-ogurecz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17" y="2360222"/>
            <a:ext cx="1686032" cy="7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thumbs.dreamstime.com/b/%D0%BA%D0%BB%D1%83%D0%B1%D0%BD%D0%B8%D0%BA%D0%B0-%D0%BD%D0%B0-%D0%B1%D0%B5%D0%BB%D0%BE%D0%B9-%D0%BF%D1%80%D0%B5%D0%B4%D0%BF%D0%BE%D1%81%D1%8B%D0%BB%D0%BA%D0%B5-114145316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629" y="3750803"/>
            <a:ext cx="1306387" cy="11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i.ytimg.com/vi/9pP4Eokp7cQ/maxresdefault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4" y="5317141"/>
            <a:ext cx="2237583" cy="15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img3.akspic.ru/image/1734-pishha-frukty-frukt-chernika-cinkovaya_smorodina-1920x1200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1" y="5072816"/>
            <a:ext cx="2673227" cy="16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image.freepik.com/free-vector/_97886-2467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68" y="2927616"/>
            <a:ext cx="1731065" cy="17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static.tildacdn.com/tild6464-6232-4133-b633-393335353135/scale_1200.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59" y="5361745"/>
            <a:ext cx="2195330" cy="164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19612" y="129457"/>
            <a:ext cx="3205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3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26915 0.4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35351 0.2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056 -0.122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3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46042 -0.417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2786 -0.276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42266 -0.007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вправо 26">
            <a:hlinkClick r:id="rId2" action="ppaction://hlinksldjump"/>
          </p:cNvPr>
          <p:cNvSpPr/>
          <p:nvPr/>
        </p:nvSpPr>
        <p:spPr>
          <a:xfrm>
            <a:off x="11027005" y="977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80" y="976774"/>
            <a:ext cx="4786474" cy="5352243"/>
          </a:xfrm>
          <a:prstGeom prst="rect">
            <a:avLst/>
          </a:prstGeom>
        </p:spPr>
      </p:pic>
      <p:pic>
        <p:nvPicPr>
          <p:cNvPr id="30" name="Picture 2" descr="http://images.vfl.ru/ii/1534614314/9def81be/229436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194" y="5103866"/>
            <a:ext cx="1605806" cy="171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avatars.mds.yandex.net/get-pdb/1066918/3c558b44-0e3f-4e74-9671-7ed591c7157b/s12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96" y="1957069"/>
            <a:ext cx="1957001" cy="195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thumbs.dreamstime.com/b/%D0%BB%D0%B8%D0%BC%D0%BE%D0%BD-%D0%BF%D1%80%D0%B8-%D0%B8%D1%81%D1%82-%D0%B8%D0%B7%D0%BE-%D0%B8%D1%80%D0%BE%D0%B2%D0%B0%D0%BD%D0%BD%D1%8B%D0%B5-%D0%BD%D0%B0-%D0%B1%D0%B5-%D0%BE%D0%B9-%D0%BF%D1%80%D0%B5-%D0%BF%D0%BE%D1%81%D1%8B-%D0%BA%D0%B5-8880441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25" y="4923390"/>
            <a:ext cx="1728859" cy="18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s://ds04.infourok.ru/uploads/ex/1050/0000faaf-16724ef8/hello_html_61f93fb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4" y="3652896"/>
            <a:ext cx="1540932" cy="15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https://img-fotki.yandex.ru/get/115272/167562796.1e0/0_129bc6_a9ce5e1f_X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39" y="1571789"/>
            <a:ext cx="1405011" cy="14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4" descr="https://fermoved.ru/wp-content/uploads/2018/05/ovosh-yagoda-fruk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39" y="3498816"/>
            <a:ext cx="2537091" cy="15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https://png.rinvik.ru/files/sochno-zelenyj-multyashnyj-ogurecz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7" y="2322229"/>
            <a:ext cx="1686032" cy="7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https://thumbs.dreamstime.com/b/%D0%BA%D0%BB%D1%83%D0%B1%D0%BD%D0%B8%D0%BA%D0%B0-%D0%BD%D0%B0-%D0%B1%D0%B5%D0%BB%D0%BE%D0%B9-%D0%BF%D1%80%D0%B5%D0%B4%D0%BF%D0%BE%D1%81%D1%8B%D0%BB%D0%BA%D0%B5-114145316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998" y="1700434"/>
            <a:ext cx="1306387" cy="11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https://image.freepik.com/free-vector/_97886-246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383622"/>
            <a:ext cx="1731065" cy="17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avatars.mds.yandex.net/get-pdb/2080584/124531d7-cc78-4168-976a-5b251fd8ecbd/s120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31" y="3115155"/>
            <a:ext cx="2713934" cy="18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https://static.tildacdn.com/tild6464-6232-4133-b633-393335353135/scale_1200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09" y="5210570"/>
            <a:ext cx="2457494" cy="184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" descr="https://avatars.mds.yandex.net/get-pdb/1646315/1d8e8972-ee4d-4f9b-bfcf-c5253e1f3246/s1200?webp=fals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850" y="31515"/>
            <a:ext cx="2372286" cy="22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5070236" y="29902"/>
            <a:ext cx="1929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9" name="Picture 18" descr="https://png.rinvik.ru/files/Kochan-kapusty-s-listyami-vid-sboku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0" y="5381635"/>
            <a:ext cx="1387090" cy="138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53347 0.165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26485 0.294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30664 -0.162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44544 -0.04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20104 0.228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32344 -0.439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вправо 26">
            <a:hlinkClick r:id="rId2" action="ppaction://hlinksldjump"/>
          </p:cNvPr>
          <p:cNvSpPr/>
          <p:nvPr/>
        </p:nvSpPr>
        <p:spPr>
          <a:xfrm>
            <a:off x="11033520" y="107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1" y="592208"/>
            <a:ext cx="4786474" cy="5352243"/>
          </a:xfrm>
          <a:prstGeom prst="rect">
            <a:avLst/>
          </a:prstGeom>
        </p:spPr>
      </p:pic>
      <p:pic>
        <p:nvPicPr>
          <p:cNvPr id="32" name="Picture 8" descr="https://thumbs.dreamstime.com/b/%D0%BB%D0%B8%D0%BC%D0%BE%D0%BD-%D0%BF%D1%80%D0%B8-%D0%B8%D1%81%D1%82-%D0%B8%D0%B7%D0%BE-%D0%B8%D1%80%D0%BE%D0%B2%D0%B0%D0%BD%D0%BD%D1%8B%D0%B5-%D0%BD%D0%B0-%D0%B1%D0%B5-%D0%BE%D0%B9-%D0%BF%D1%80%D0%B5-%D0%BF%D0%BE%D1%81%D1%8B-%D0%BA%D0%B5-888044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38" y="4142160"/>
            <a:ext cx="1728859" cy="18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s://ds04.infourok.ru/uploads/ex/1050/0000faaf-16724ef8/hello_html_61f93fb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8" y="1715846"/>
            <a:ext cx="1153436" cy="11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https://img-fotki.yandex.ru/get/115272/167562796.1e0/0_129bc6_a9ce5e1f_X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068" y="3708054"/>
            <a:ext cx="1180725" cy="125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4" descr="https://fermoved.ru/wp-content/uploads/2018/05/ovosh-yagoda-fruk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243" y="1387640"/>
            <a:ext cx="1911337" cy="11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https://png.rinvik.ru/files/sochno-zelenyj-multyashnyj-ogurecz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896" y="5761129"/>
            <a:ext cx="1686032" cy="7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https://thumbs.dreamstime.com/b/%D0%BA%D0%BB%D1%83%D0%B1%D0%BD%D0%B8%D0%BA%D0%B0-%D0%BD%D0%B0-%D0%B1%D0%B5%D0%BB%D0%BE%D0%B9-%D0%BF%D1%80%D0%B5%D0%B4%D0%BF%D0%BE%D1%81%D1%8B%D0%BB%D0%BA%D0%B5-11414531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65" y="2953966"/>
            <a:ext cx="1306387" cy="11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0" descr="https://s1.1zoom.me/b5050/987/Raspberry_Closeup_White_background_567961_1400x105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933" y="3183342"/>
            <a:ext cx="1822995" cy="13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2" descr="https://i.ytimg.com/vi/9pP4Eokp7cQ/maxresdefault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27" y="5150253"/>
            <a:ext cx="2237583" cy="15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4" descr="https://img3.akspic.ru/image/1734-pishha-frukty-frukt-chernika-cinkovaya_smorodina-1920x120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77" y="130508"/>
            <a:ext cx="2673227" cy="16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https://image.freepik.com/free-vector/_97886-2467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45" y="5237008"/>
            <a:ext cx="1731065" cy="17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avatars.mds.yandex.net/get-pdb/2080584/124531d7-cc78-4168-976a-5b251fd8ecbd/s120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" y="5237008"/>
            <a:ext cx="2358924" cy="1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0" descr="https://yt3.ggpht.com/a/AGF-l7-Itx5sgDFIbtoyQR94M0JkBn7LY3R13408_A=s900-c-k-c0xffffffff-no-rj-mo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56" y="965892"/>
            <a:ext cx="1874536" cy="18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https://static.tildacdn.com/tild6464-6232-4133-b633-393335353135/scale_1200.pn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5" y="3398159"/>
            <a:ext cx="1900334" cy="14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5057805" y="-34829"/>
            <a:ext cx="1710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138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0286 0.2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9166 -0.348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53282 -0.045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1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26745 0.153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17852 -0.125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5899 -0.516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ЗАВЕРШИТЬ ИГРУ</a:t>
            </a:r>
            <a:endParaRPr lang="ru-RU" sz="3600" b="1" dirty="0"/>
          </a:p>
        </p:txBody>
      </p:sp>
      <p:pic>
        <p:nvPicPr>
          <p:cNvPr id="5" name="Picture 2" descr="https://www.pinclipart.com/picdir/middle/194-1945627_-png-clipar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97" y="-1"/>
            <a:ext cx="5559425" cy="67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776549" y="822960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Ты просто молодец! Справился со всеми заданиями! Пока.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120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Интерактивная игра «Собери корзинки»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«Собери корзинки»</dc:title>
  <dc:creator>Пользователь Windows</dc:creator>
  <cp:lastModifiedBy>Пользователь Windows</cp:lastModifiedBy>
  <cp:revision>26</cp:revision>
  <dcterms:created xsi:type="dcterms:W3CDTF">2020-04-16T15:36:37Z</dcterms:created>
  <dcterms:modified xsi:type="dcterms:W3CDTF">2020-05-27T22:00:41Z</dcterms:modified>
</cp:coreProperties>
</file>