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272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82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0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98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57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82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59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72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3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0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404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8491-588F-4AE0-B6B6-E84FE292ECDE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68E9B-B7B7-4831-8C81-89FF632A5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7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culture.ru/storage/images/d822a63a2006694f05787fcde046dc14/e835787fb01494f4c3993091375b2f7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66815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870" y="2443440"/>
            <a:ext cx="9144000" cy="184290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Интерактивная игра</a:t>
            </a:r>
            <a:b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«Чего не хватает»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02706" y="5181789"/>
            <a:ext cx="3843520" cy="112340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Кудинова Светлана Андреевна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3144" y="8381"/>
            <a:ext cx="94038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№ 85 комбинированного вида» города Орла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по реализации программы по подготовке детей дошкольного возраста к школе.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обучения – дистанционная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группа 5-7 лет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510604" y="169750"/>
            <a:ext cx="5225143" cy="5225142"/>
          </a:xfrm>
          <a:prstGeom prst="wedgeRoundRectCallout">
            <a:avLst>
              <a:gd name="adj1" fmla="val 84167"/>
              <a:gd name="adj2" fmla="val -17409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Привет! Меня зовут Маша. Помоги мне заполнить пустые клеточки так, чтобы в каждой строке и в каждом столбце не повторялась ни одна картинка. Если ты нажмёшь правильно, то картинка вернётся на своё место. Чтобы перейти к следующему заданию необходимо нажать на стрелку в верхнем правом углу. Удачи тебе!!!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705394" y="5590903"/>
            <a:ext cx="4767943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НАЧАТЬ ИГРУ</a:t>
            </a:r>
            <a:endParaRPr lang="ru-RU" sz="4000" b="1" dirty="0"/>
          </a:p>
        </p:txBody>
      </p:sp>
      <p:pic>
        <p:nvPicPr>
          <p:cNvPr id="2050" name="Picture 2" descr="https://www.freeiconspng.com/uploads/dresses-happy-masha-e-o-urso-png-image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06" y="689113"/>
            <a:ext cx="4225159" cy="581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86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трелка вправо 26">
            <a:hlinkClick r:id="rId2" action="ppaction://hlinksldjump"/>
          </p:cNvPr>
          <p:cNvSpPr/>
          <p:nvPr/>
        </p:nvSpPr>
        <p:spPr>
          <a:xfrm>
            <a:off x="10970065" y="805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080281"/>
              </p:ext>
            </p:extLst>
          </p:nvPr>
        </p:nvGraphicFramePr>
        <p:xfrm>
          <a:off x="914401" y="850294"/>
          <a:ext cx="6779622" cy="535456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59874">
                  <a:extLst>
                    <a:ext uri="{9D8B030D-6E8A-4147-A177-3AD203B41FA5}">
                      <a16:colId xmlns:a16="http://schemas.microsoft.com/office/drawing/2014/main" val="3142591146"/>
                    </a:ext>
                  </a:extLst>
                </a:gridCol>
                <a:gridCol w="2259874">
                  <a:extLst>
                    <a:ext uri="{9D8B030D-6E8A-4147-A177-3AD203B41FA5}">
                      <a16:colId xmlns:a16="http://schemas.microsoft.com/office/drawing/2014/main" val="3067181391"/>
                    </a:ext>
                  </a:extLst>
                </a:gridCol>
                <a:gridCol w="2259874">
                  <a:extLst>
                    <a:ext uri="{9D8B030D-6E8A-4147-A177-3AD203B41FA5}">
                      <a16:colId xmlns:a16="http://schemas.microsoft.com/office/drawing/2014/main" val="2496866481"/>
                    </a:ext>
                  </a:extLst>
                </a:gridCol>
              </a:tblGrid>
              <a:tr h="17848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515811"/>
                  </a:ext>
                </a:extLst>
              </a:tr>
              <a:tr h="17848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187930"/>
                  </a:ext>
                </a:extLst>
              </a:tr>
              <a:tr h="17848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51740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591786"/>
              </p:ext>
            </p:extLst>
          </p:nvPr>
        </p:nvGraphicFramePr>
        <p:xfrm>
          <a:off x="9577977" y="1091500"/>
          <a:ext cx="2100217" cy="502799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100217">
                  <a:extLst>
                    <a:ext uri="{9D8B030D-6E8A-4147-A177-3AD203B41FA5}">
                      <a16:colId xmlns:a16="http://schemas.microsoft.com/office/drawing/2014/main" val="2442926037"/>
                    </a:ext>
                  </a:extLst>
                </a:gridCol>
              </a:tblGrid>
              <a:tr h="16759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433176"/>
                  </a:ext>
                </a:extLst>
              </a:tr>
              <a:tr h="167599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119059"/>
                  </a:ext>
                </a:extLst>
              </a:tr>
              <a:tr h="16759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420298"/>
                  </a:ext>
                </a:extLst>
              </a:tr>
            </a:tbl>
          </a:graphicData>
        </a:graphic>
      </p:graphicFrame>
      <p:pic>
        <p:nvPicPr>
          <p:cNvPr id="1028" name="Picture 4.3" descr="https://push-solnyshko63.edumsko.ru/uploads/3100/3022/head_reference/SOLNYShKO.png?15481275275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713" y="1091500"/>
            <a:ext cx="1733507" cy="15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.4" descr="https://i.pinimg.com/originals/b6/f9/e4/b6f9e48b322d3f0a4fb5b5357cccf6a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4738" y="4602935"/>
            <a:ext cx="1986693" cy="14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.4" descr="https://naurok.com.ua/uploads/files/241501/70925/75690_html/images/70925.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587" y="2742069"/>
            <a:ext cx="1701632" cy="15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.2" descr="https://push-solnyshko63.edumsko.ru/uploads/3100/3022/head_reference/SOLNYShKO.png?15481275275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632" y="4524664"/>
            <a:ext cx="1733507" cy="15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.1" descr="https://push-solnyshko63.edumsko.ru/uploads/3100/3022/head_reference/SOLNYShKO.png?15481275275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548" y="944054"/>
            <a:ext cx="1733507" cy="15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.3" descr="https://naurok.com.ua/uploads/files/241501/70925/75690_html/images/70925.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01" y="2786681"/>
            <a:ext cx="1701632" cy="15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.2" descr="https://naurok.com.ua/uploads/files/241501/70925/75690_html/images/70925.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696" y="944054"/>
            <a:ext cx="1701632" cy="15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.1" descr="https://naurok.com.ua/uploads/files/241501/70925/75690_html/images/70925.00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013" y="4573508"/>
            <a:ext cx="1701632" cy="15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.3" descr="https://i.pinimg.com/originals/b6/f9/e4/b6f9e48b322d3f0a4fb5b5357cccf6a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954" y="4636292"/>
            <a:ext cx="1986693" cy="14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.2" descr="https://i.pinimg.com/originals/b6/f9/e4/b6f9e48b322d3f0a4fb5b5357cccf6a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865" y="2849465"/>
            <a:ext cx="1986693" cy="14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.1" descr="https://i.pinimg.com/originals/b6/f9/e4/b6f9e48b322d3f0a4fb5b5357cccf6a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34" y="1014243"/>
            <a:ext cx="1986693" cy="14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36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32747 0.244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трелка вправо 26">
            <a:hlinkClick r:id="rId2" action="ppaction://hlinksldjump"/>
          </p:cNvPr>
          <p:cNvSpPr/>
          <p:nvPr/>
        </p:nvSpPr>
        <p:spPr>
          <a:xfrm>
            <a:off x="11027005" y="977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81944"/>
              </p:ext>
            </p:extLst>
          </p:nvPr>
        </p:nvGraphicFramePr>
        <p:xfrm>
          <a:off x="914401" y="850294"/>
          <a:ext cx="6779622" cy="535456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59874">
                  <a:extLst>
                    <a:ext uri="{9D8B030D-6E8A-4147-A177-3AD203B41FA5}">
                      <a16:colId xmlns:a16="http://schemas.microsoft.com/office/drawing/2014/main" val="3142591146"/>
                    </a:ext>
                  </a:extLst>
                </a:gridCol>
                <a:gridCol w="2259874">
                  <a:extLst>
                    <a:ext uri="{9D8B030D-6E8A-4147-A177-3AD203B41FA5}">
                      <a16:colId xmlns:a16="http://schemas.microsoft.com/office/drawing/2014/main" val="3067181391"/>
                    </a:ext>
                  </a:extLst>
                </a:gridCol>
                <a:gridCol w="2259874">
                  <a:extLst>
                    <a:ext uri="{9D8B030D-6E8A-4147-A177-3AD203B41FA5}">
                      <a16:colId xmlns:a16="http://schemas.microsoft.com/office/drawing/2014/main" val="2496866481"/>
                    </a:ext>
                  </a:extLst>
                </a:gridCol>
              </a:tblGrid>
              <a:tr h="17848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515811"/>
                  </a:ext>
                </a:extLst>
              </a:tr>
              <a:tr h="17848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187930"/>
                  </a:ext>
                </a:extLst>
              </a:tr>
              <a:tr h="17848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51740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57602"/>
              </p:ext>
            </p:extLst>
          </p:nvPr>
        </p:nvGraphicFramePr>
        <p:xfrm>
          <a:off x="9547810" y="1013579"/>
          <a:ext cx="2100217" cy="502799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100217">
                  <a:extLst>
                    <a:ext uri="{9D8B030D-6E8A-4147-A177-3AD203B41FA5}">
                      <a16:colId xmlns:a16="http://schemas.microsoft.com/office/drawing/2014/main" val="2442926037"/>
                    </a:ext>
                  </a:extLst>
                </a:gridCol>
              </a:tblGrid>
              <a:tr h="16759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433176"/>
                  </a:ext>
                </a:extLst>
              </a:tr>
              <a:tr h="167599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119059"/>
                  </a:ext>
                </a:extLst>
              </a:tr>
              <a:tr h="16759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420298"/>
                  </a:ext>
                </a:extLst>
              </a:tr>
            </a:tbl>
          </a:graphicData>
        </a:graphic>
      </p:graphicFrame>
      <p:pic>
        <p:nvPicPr>
          <p:cNvPr id="30" name="Picture 4.4" descr="https://push-solnyshko63.edumsko.ru/uploads/3100/3022/head_reference/SOLNYShKO.png?15481275275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334" y="2764923"/>
            <a:ext cx="1733507" cy="15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.3" descr="https://push-solnyshko63.edumsko.ru/uploads/3100/3022/head_reference/SOLNYShKO.png?15481275275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187" y="2800709"/>
            <a:ext cx="1733507" cy="15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.2" descr="https://push-solnyshko63.edumsko.ru/uploads/3100/3022/head_reference/SOLNYShKO.png?15481275275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458" y="1013579"/>
            <a:ext cx="1733507" cy="15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.1" descr="https://push-solnyshko63.edumsko.ru/uploads/3100/3022/head_reference/SOLNYShKO.png?15481275275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662" y="4524662"/>
            <a:ext cx="1733507" cy="15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.3" descr="https://naurok.com.ua/uploads/files/241501/70925/75690_html/images/70925.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864" y="4524662"/>
            <a:ext cx="1701632" cy="15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.2" descr="https://naurok.com.ua/uploads/files/241501/70925/75690_html/images/70925.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191" y="4549662"/>
            <a:ext cx="1701632" cy="15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.1" descr="https://naurok.com.ua/uploads/files/241501/70925/75690_html/images/70925.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78" y="1013579"/>
            <a:ext cx="1701632" cy="15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.4" descr="https://i.pinimg.com/originals/b6/f9/e4/b6f9e48b322d3f0a4fb5b5357cccf6a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334" y="1170123"/>
            <a:ext cx="1986693" cy="14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.3" descr="https://i.pinimg.com/originals/b6/f9/e4/b6f9e48b322d3f0a4fb5b5357cccf6a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44970"/>
            <a:ext cx="1986693" cy="14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.2" descr="https://i.pinimg.com/originals/b6/f9/e4/b6f9e48b322d3f0a4fb5b5357cccf6a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877" y="2921467"/>
            <a:ext cx="1986693" cy="14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.1" descr="https://i.pinimg.com/originals/b6/f9/e4/b6f9e48b322d3f0a4fb5b5357cccf6a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547" y="4804371"/>
            <a:ext cx="1986693" cy="14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89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51966 -0.25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90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трелка вправо 26">
            <a:hlinkClick r:id="rId2" action="ppaction://hlinksldjump"/>
          </p:cNvPr>
          <p:cNvSpPr/>
          <p:nvPr/>
        </p:nvSpPr>
        <p:spPr>
          <a:xfrm>
            <a:off x="11033520" y="10757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81944"/>
              </p:ext>
            </p:extLst>
          </p:nvPr>
        </p:nvGraphicFramePr>
        <p:xfrm>
          <a:off x="914401" y="850294"/>
          <a:ext cx="6779622" cy="535456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259874">
                  <a:extLst>
                    <a:ext uri="{9D8B030D-6E8A-4147-A177-3AD203B41FA5}">
                      <a16:colId xmlns:a16="http://schemas.microsoft.com/office/drawing/2014/main" val="3142591146"/>
                    </a:ext>
                  </a:extLst>
                </a:gridCol>
                <a:gridCol w="2259874">
                  <a:extLst>
                    <a:ext uri="{9D8B030D-6E8A-4147-A177-3AD203B41FA5}">
                      <a16:colId xmlns:a16="http://schemas.microsoft.com/office/drawing/2014/main" val="3067181391"/>
                    </a:ext>
                  </a:extLst>
                </a:gridCol>
                <a:gridCol w="2259874">
                  <a:extLst>
                    <a:ext uri="{9D8B030D-6E8A-4147-A177-3AD203B41FA5}">
                      <a16:colId xmlns:a16="http://schemas.microsoft.com/office/drawing/2014/main" val="2496866481"/>
                    </a:ext>
                  </a:extLst>
                </a:gridCol>
              </a:tblGrid>
              <a:tr h="17848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515811"/>
                  </a:ext>
                </a:extLst>
              </a:tr>
              <a:tr h="17848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187930"/>
                  </a:ext>
                </a:extLst>
              </a:tr>
              <a:tr h="178485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8351740"/>
                  </a:ext>
                </a:extLst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3676231"/>
              </p:ext>
            </p:extLst>
          </p:nvPr>
        </p:nvGraphicFramePr>
        <p:xfrm>
          <a:off x="9422507" y="1013579"/>
          <a:ext cx="2100217" cy="502799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100217">
                  <a:extLst>
                    <a:ext uri="{9D8B030D-6E8A-4147-A177-3AD203B41FA5}">
                      <a16:colId xmlns:a16="http://schemas.microsoft.com/office/drawing/2014/main" val="2442926037"/>
                    </a:ext>
                  </a:extLst>
                </a:gridCol>
              </a:tblGrid>
              <a:tr h="16759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433176"/>
                  </a:ext>
                </a:extLst>
              </a:tr>
              <a:tr h="167599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119059"/>
                  </a:ext>
                </a:extLst>
              </a:tr>
              <a:tr h="16759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420298"/>
                  </a:ext>
                </a:extLst>
              </a:tr>
            </a:tbl>
          </a:graphicData>
        </a:graphic>
      </p:graphicFrame>
      <p:pic>
        <p:nvPicPr>
          <p:cNvPr id="30" name="Picture 4.4" descr="https://push-solnyshko63.edumsko.ru/uploads/3100/3022/head_reference/SOLNYShKO.png?15481275275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7713" y="1091500"/>
            <a:ext cx="1733507" cy="15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.3" descr="https://push-solnyshko63.edumsko.ru/uploads/3100/3022/head_reference/SOLNYShKO.png?15481275275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992" y="4522993"/>
            <a:ext cx="1733507" cy="15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.2" descr="https://push-solnyshko63.edumsko.ru/uploads/3100/3022/head_reference/SOLNYShKO.png?15481275275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650" y="1038402"/>
            <a:ext cx="1733507" cy="15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.1" descr="https://push-solnyshko63.edumsko.ru/uploads/3100/3022/head_reference/SOLNYShKO.png?15481275275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76" y="2786940"/>
            <a:ext cx="1733507" cy="159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.4" descr="https://naurok.com.ua/uploads/files/241501/70925/75690_html/images/70925.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799" y="2764248"/>
            <a:ext cx="1701632" cy="15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.3" descr="https://naurok.com.ua/uploads/files/241501/70925/75690_html/images/70925.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00" y="1013579"/>
            <a:ext cx="1701632" cy="15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.2" descr="https://naurok.com.ua/uploads/files/241501/70925/75690_html/images/70925.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373" y="2877517"/>
            <a:ext cx="1701632" cy="15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.1" descr="https://naurok.com.ua/uploads/files/241501/70925/75690_html/images/70925.00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190" y="4491602"/>
            <a:ext cx="1701632" cy="15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.3" descr="https://i.pinimg.com/originals/b6/f9/e4/b6f9e48b322d3f0a4fb5b5357cccf6a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119" y="4522993"/>
            <a:ext cx="1986693" cy="14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.2" descr="https://i.pinimg.com/originals/b6/f9/e4/b6f9e48b322d3f0a4fb5b5357cccf6a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305" y="2742069"/>
            <a:ext cx="1986693" cy="14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.1" descr="https://i.pinimg.com/originals/b6/f9/e4/b6f9e48b322d3f0a4fb5b5357cccf6a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941" y="4767712"/>
            <a:ext cx="1986693" cy="143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0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-0.50664 -0.5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9" y="-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ая прямоугольная выноска 12"/>
          <p:cNvSpPr/>
          <p:nvPr/>
        </p:nvSpPr>
        <p:spPr>
          <a:xfrm>
            <a:off x="570601" y="1005414"/>
            <a:ext cx="4519748" cy="2676579"/>
          </a:xfrm>
          <a:prstGeom prst="wedgeRoundRectCallout">
            <a:avLst>
              <a:gd name="adj1" fmla="val 73676"/>
              <a:gd name="adj2" fmla="val 20040"/>
              <a:gd name="adj3" fmla="val 16667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Ты просто молодец! Справился со всеми заданиями! Пока.</a:t>
            </a: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14" name="Прямоугольник 13">
            <a:hlinkClick r:id="" action="ppaction://hlinkshowjump?jump=endshow"/>
          </p:cNvPr>
          <p:cNvSpPr/>
          <p:nvPr/>
        </p:nvSpPr>
        <p:spPr>
          <a:xfrm>
            <a:off x="1776549" y="5303519"/>
            <a:ext cx="4284617" cy="9144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ЗАВЕРШИТЬ ИГРУ</a:t>
            </a:r>
            <a:endParaRPr lang="ru-RU" sz="3600" b="1" dirty="0"/>
          </a:p>
        </p:txBody>
      </p:sp>
      <p:pic>
        <p:nvPicPr>
          <p:cNvPr id="5122" name="Picture 2" descr="https://i.pinimg.com/originals/73/64/57/7364575678cbc47df2e29ecbb5857a9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1" y="120288"/>
            <a:ext cx="5738192" cy="581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7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Times New Roman</vt:lpstr>
      <vt:lpstr>Тема Office</vt:lpstr>
      <vt:lpstr>Интерактивная игра «Чего не хватает»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2020-05-27T21:50:16Z</dcterms:created>
  <dcterms:modified xsi:type="dcterms:W3CDTF">2020-05-27T21:50:27Z</dcterms:modified>
</cp:coreProperties>
</file>