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64514-F097-4414-BBBD-C5DAE3418805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F8680F-A3F6-4315-821F-D98ACC4BBB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798/0005fb07-7d236ed5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525658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Задание по реализации образовательной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«Ознакомление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миром природы»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Форма обучения – дистанционная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Возрастная группа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6-7 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Деревья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кустарники,</a:t>
            </a:r>
            <a:r>
              <a:rPr lang="en-US" dirty="0" smtClean="0"/>
              <a:t> </a:t>
            </a:r>
            <a:r>
              <a:rPr lang="ru-RU" dirty="0" smtClean="0"/>
              <a:t>травы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660232" y="6165304"/>
            <a:ext cx="2475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de3/0004efe2-504d8f07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1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2b9/0003e6d0-1952e9b8/img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1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4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41/40704/96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2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ycdn.me/i?r=AzEPZsRbOZEKgBhR0XGMT1RklvAbmcWfHBIzANSGFMN3GqaKTM5SRkZCeTgDn6uOy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3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5/85/877/85877468_large_Risunok__6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79069/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c87/0001ba36-5bfe953f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1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10d0/0007ec87-72341108/2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3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dce/00027ecd-0ea75852/img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4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029/001768b8-2d49ec17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9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9/01/110589/images/screen1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970/000218c7-79be22b9/img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6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0d7/000d7e56-933ddf2e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Derevja-kustarniki-travy/0011-011-CHem-travy-otlichajutsja-ot-derevev-i-kustarnik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1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5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Candara</vt:lpstr>
      <vt:lpstr>Symbol</vt:lpstr>
      <vt:lpstr>Times New Roman</vt:lpstr>
      <vt:lpstr>Волна</vt:lpstr>
      <vt:lpstr>  Муниципальное бюджетное дошкольное образовательное учреждение «Детский сад № 85 комбинированного вида» города Орла  Задание по реализации образовательной области «Познавательное развитие» Раздел «Ознакомление с миром природы» Форма обучения – дистанционная Возрастная группа – 6-7 лет  Деревья, кустарники, травы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</dc:creator>
  <cp:lastModifiedBy>Пользователь</cp:lastModifiedBy>
  <cp:revision>9</cp:revision>
  <dcterms:created xsi:type="dcterms:W3CDTF">2020-05-20T13:10:51Z</dcterms:created>
  <dcterms:modified xsi:type="dcterms:W3CDTF">2020-05-24T20:09:16Z</dcterms:modified>
</cp:coreProperties>
</file>