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80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2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7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96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73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4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4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1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9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1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2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486600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800" b="1" dirty="0"/>
              <a:t>Муниципальное бюджетное дошкольное </a:t>
            </a:r>
            <a:r>
              <a:rPr lang="ru-RU" sz="1800" b="1" dirty="0" smtClean="0"/>
              <a:t>образовательное учреждение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«Детский сад № 85 комбинированного вида» города Орла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3"/>
            <a:ext cx="7630616" cy="547260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Задание по реализации образовательной области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«Познавательное развитие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Раздел «Ребенок и окружающий мир»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Форма обучения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 дистанционная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Возрастная группа – 3-4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</a:p>
          <a:p>
            <a:pPr algn="ctr"/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</a:rPr>
              <a:t>«ЧТО ИЗ ЧЕГО СДЕЛАНО»</a:t>
            </a:r>
            <a:endParaRPr lang="en-US" sz="5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ru-RU" dirty="0"/>
          </a:p>
          <a:p>
            <a:pPr algn="r"/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Подготовила: воспитатель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Потапова О.Ю.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548544"/>
            <a:ext cx="3637374" cy="33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мила\Desktop\BY-775py0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844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дмила\Desktop\qJEW6teND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844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юдмила\Desktop\0Vw04fqWC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юдмила\Desktop\9dFweI-O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2718"/>
            <a:ext cx="4867364" cy="68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2575555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42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2575555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3252"/>
            <a:ext cx="4867075" cy="68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2575555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42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\Desktop\2575555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8632"/>
            <a:ext cx="4848219" cy="68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2575555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-34415"/>
            <a:ext cx="4887235" cy="69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IyAWhIfmA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4844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C_4JQRy2n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6098"/>
            <a:ext cx="4862684" cy="688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T3jRDi6a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8781"/>
            <a:ext cx="4858207" cy="68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6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42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Муниципальное бюджетное дошкольное образовательное учреждение  «Детский сад № 85 комбинированного вида» города Орла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из чего сделано</dc:title>
  <dc:creator>Людмила</dc:creator>
  <cp:lastModifiedBy>Пользователь</cp:lastModifiedBy>
  <cp:revision>15</cp:revision>
  <dcterms:created xsi:type="dcterms:W3CDTF">2018-10-23T17:52:18Z</dcterms:created>
  <dcterms:modified xsi:type="dcterms:W3CDTF">2020-06-08T08:39:06Z</dcterms:modified>
</cp:coreProperties>
</file>