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58" r:id="rId3"/>
    <p:sldId id="257" r:id="rId4"/>
    <p:sldId id="261" r:id="rId5"/>
    <p:sldId id="262" r:id="rId6"/>
    <p:sldId id="259" r:id="rId7"/>
    <p:sldId id="263" r:id="rId8"/>
    <p:sldId id="266" r:id="rId9"/>
    <p:sldId id="265" r:id="rId10"/>
    <p:sldId id="264" r:id="rId11"/>
    <p:sldId id="260" r:id="rId12"/>
    <p:sldId id="267" r:id="rId13"/>
    <p:sldId id="269" r:id="rId14"/>
    <p:sldId id="268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422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9BD4CA-50C1-47A6-80AD-C049BB59777A}" type="datetimeFigureOut">
              <a:rPr lang="ru-RU" smtClean="0"/>
              <a:t>24.05.2020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9DA2B0-5E38-45AE-AF38-82770FE36A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98047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9DA2B0-5E38-45AE-AF38-82770FE36AD9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78324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D0AF5-84A7-4BBE-8944-A30DD42416E4}" type="datetimeFigureOut">
              <a:rPr lang="ru-RU" smtClean="0"/>
              <a:t>24.05.2020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67CC0-48F6-46FA-A661-E2DFE1EF319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D0AF5-84A7-4BBE-8944-A30DD42416E4}" type="datetimeFigureOut">
              <a:rPr lang="ru-RU" smtClean="0"/>
              <a:t>24.05.2020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67CC0-48F6-46FA-A661-E2DFE1EF319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D0AF5-84A7-4BBE-8944-A30DD42416E4}" type="datetimeFigureOut">
              <a:rPr lang="ru-RU" smtClean="0"/>
              <a:t>24.05.2020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67CC0-48F6-46FA-A661-E2DFE1EF319C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D0AF5-84A7-4BBE-8944-A30DD42416E4}" type="datetimeFigureOut">
              <a:rPr lang="ru-RU" smtClean="0"/>
              <a:t>24.05.2020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67CC0-48F6-46FA-A661-E2DFE1EF319C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D0AF5-84A7-4BBE-8944-A30DD42416E4}" type="datetimeFigureOut">
              <a:rPr lang="ru-RU" smtClean="0"/>
              <a:t>24.05.2020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67CC0-48F6-46FA-A661-E2DFE1EF319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D0AF5-84A7-4BBE-8944-A30DD42416E4}" type="datetimeFigureOut">
              <a:rPr lang="ru-RU" smtClean="0"/>
              <a:t>24.05.2020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67CC0-48F6-46FA-A661-E2DFE1EF319C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D0AF5-84A7-4BBE-8944-A30DD42416E4}" type="datetimeFigureOut">
              <a:rPr lang="ru-RU" smtClean="0"/>
              <a:t>24.05.2020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67CC0-48F6-46FA-A661-E2DFE1EF319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D0AF5-84A7-4BBE-8944-A30DD42416E4}" type="datetimeFigureOut">
              <a:rPr lang="ru-RU" smtClean="0"/>
              <a:t>24.05.2020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67CC0-48F6-46FA-A661-E2DFE1EF319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D0AF5-84A7-4BBE-8944-A30DD42416E4}" type="datetimeFigureOut">
              <a:rPr lang="ru-RU" smtClean="0"/>
              <a:t>24.05.2020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67CC0-48F6-46FA-A661-E2DFE1EF319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D0AF5-84A7-4BBE-8944-A30DD42416E4}" type="datetimeFigureOut">
              <a:rPr lang="ru-RU" smtClean="0"/>
              <a:t>24.05.2020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67CC0-48F6-46FA-A661-E2DFE1EF319C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D0AF5-84A7-4BBE-8944-A30DD42416E4}" type="datetimeFigureOut">
              <a:rPr lang="ru-RU" smtClean="0"/>
              <a:t>24.05.2020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67CC0-48F6-46FA-A661-E2DFE1EF319C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507D0AF5-84A7-4BBE-8944-A30DD42416E4}" type="datetimeFigureOut">
              <a:rPr lang="ru-RU" smtClean="0"/>
              <a:t>24.05.2020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7A67CC0-48F6-46FA-A661-E2DFE1EF319C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008112"/>
          </a:xfrm>
          <a:solidFill>
            <a:srgbClr val="92D050"/>
          </a:solidFill>
          <a:ln>
            <a:solidFill>
              <a:srgbClr val="00B050"/>
            </a:solidFill>
          </a:ln>
        </p:spPr>
        <p:txBody>
          <a:bodyPr>
            <a:normAutofit fontScale="90000"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</a:t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«Детский сад № 85 комбинированного вида» города Орла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Задание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по реализации образовательной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области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«Социально-коммуникативное развитие»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Раздел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«Формирование культуры безопасности»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Форма обучения – дистанционная</a:t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Возрастная группа –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6-7 лет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Безопасность в природе</a:t>
            </a:r>
            <a:endParaRPr lang="ru-RU" dirty="0"/>
          </a:p>
        </p:txBody>
      </p:sp>
      <p:pic>
        <p:nvPicPr>
          <p:cNvPr id="4" name="Объект 3" descr="https://avatars.mds.yandex.net/get-pdb/1732662/f41790ba-576c-4e35-bc36-f905e5a8839e/s1200?webp=false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74831"/>
            <a:ext cx="5760640" cy="302433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6228184" y="5805264"/>
            <a:ext cx="24245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Подготовила воспитатель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Родина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О.В.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3750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900igr.net/up/datas/128064/009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33191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cdn1.ozone.ru/multimedia/1004278204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00" b="3800"/>
          <a:stretch/>
        </p:blipFill>
        <p:spPr bwMode="auto">
          <a:xfrm>
            <a:off x="0" y="0"/>
            <a:ext cx="9180512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77118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i.mycdn.me/i?r=AzEPZsRbOZEKgBhR0XGMT1Rk8sgUpMIrO1yXW3Bp_Ze1h6aKTM5SRkZCeTgDn6uOyic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09170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413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900igr.net/up/datas/71100/02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71861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439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ds04.infourok.ru/uploads/ex/0315/000c8634-db1cc375/img10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00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33907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ds05.infourok.ru/uploads/ex/01e5/000322ac-6d1815cd/4/hello_html_m294f30bf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0660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828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877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rodnichok-19.moy.su/_si/0/50806474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45370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adm-naryshkino.ru/images/news/2019/26.04/0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26609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cloud.prezentacii.org/18/10/83837/images/screen1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38734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cloud.prezentacii.org/18/10/83837/images/screen8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43351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61</TotalTime>
  <Words>6</Words>
  <Application>Microsoft Office PowerPoint</Application>
  <PresentationFormat>Экран (4:3)</PresentationFormat>
  <Paragraphs>4</Paragraphs>
  <Slides>15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Calibri</vt:lpstr>
      <vt:lpstr>Symbol</vt:lpstr>
      <vt:lpstr>Times New Roman</vt:lpstr>
      <vt:lpstr>Волна</vt:lpstr>
      <vt:lpstr>        Муниципальное бюджетное дошкольное образовательное учреждение «Детский сад № 85 комбинированного вида» города Орла Задание по реализации образовательной области «Социально-коммуникативное развитие» Раздел «Формирование культуры безопасности» Форма обучения – дистанционная Возрастная группа – 6-7 лет  Безопасность в природе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Безопасность в природе</dc:title>
  <dc:creator>Данила</dc:creator>
  <cp:lastModifiedBy>Пользователь</cp:lastModifiedBy>
  <cp:revision>16</cp:revision>
  <dcterms:created xsi:type="dcterms:W3CDTF">2020-05-23T12:10:56Z</dcterms:created>
  <dcterms:modified xsi:type="dcterms:W3CDTF">2020-05-24T20:38:12Z</dcterms:modified>
</cp:coreProperties>
</file>